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63" r:id="rId4"/>
    <p:sldId id="266" r:id="rId5"/>
    <p:sldId id="267" r:id="rId6"/>
    <p:sldId id="262" r:id="rId7"/>
    <p:sldId id="264" r:id="rId8"/>
    <p:sldId id="265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Garamond"/>
      </a:defRPr>
    </a:lvl1pPr>
    <a:lvl2pPr marL="0" marR="0" indent="4572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Garamond"/>
      </a:defRPr>
    </a:lvl2pPr>
    <a:lvl3pPr marL="0" marR="0" indent="9144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Garamond"/>
      </a:defRPr>
    </a:lvl3pPr>
    <a:lvl4pPr marL="0" marR="0" indent="13716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Garamond"/>
      </a:defRPr>
    </a:lvl4pPr>
    <a:lvl5pPr marL="0" marR="0" indent="18288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Garamond"/>
      </a:defRPr>
    </a:lvl5pPr>
    <a:lvl6pPr marL="0" marR="0" indent="22860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Garamond"/>
      </a:defRPr>
    </a:lvl6pPr>
    <a:lvl7pPr marL="0" marR="0" indent="27432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Garamond"/>
      </a:defRPr>
    </a:lvl7pPr>
    <a:lvl8pPr marL="0" marR="0" indent="32004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Garamond"/>
      </a:defRPr>
    </a:lvl8pPr>
    <a:lvl9pPr marL="0" marR="0" indent="36576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Garamond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3"/>
    <p:restoredTop sz="94640"/>
  </p:normalViewPr>
  <p:slideViewPr>
    <p:cSldViewPr snapToGrid="0" snapToObjects="1">
      <p:cViewPr varScale="1">
        <p:scale>
          <a:sx n="107" d="100"/>
          <a:sy n="107" d="100"/>
        </p:scale>
        <p:origin x="456" y="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7216CA-C8ED-2346-ADBE-1CAB808798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BF5755-25F1-B445-AB1F-A2B3B0E87F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58C53-EBA3-0941-B8E5-FE601EBE9050}" type="datetimeFigureOut">
              <a:rPr lang="en-US" smtClean="0"/>
              <a:t>6/28/21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8791E-7C02-BC4F-8567-6C5333D409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AAA35E-4B6C-CA4A-AD2D-9D7B1A63A0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C7524-6102-9D4A-B135-B5A784A38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02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/>
        </p:nvSpPr>
        <p:spPr>
          <a:xfrm>
            <a:off x="0" y="883"/>
            <a:ext cx="10223537" cy="475581"/>
          </a:xfrm>
          <a:prstGeom prst="rect">
            <a:avLst/>
          </a:prstGeom>
          <a:ln w="3175">
            <a:miter lim="400000"/>
          </a:ln>
        </p:spPr>
        <p:txBody>
          <a:bodyPr lIns="0" tIns="0" rIns="0" bIns="0" anchor="ctr"/>
          <a:lstStyle/>
          <a:p>
            <a:pPr>
              <a:defRPr sz="1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4303E3-A77E-5746-9CFF-86C160E3C39B}"/>
              </a:ext>
            </a:extLst>
          </p:cNvPr>
          <p:cNvGrpSpPr/>
          <p:nvPr userDrawn="1"/>
        </p:nvGrpSpPr>
        <p:grpSpPr>
          <a:xfrm>
            <a:off x="0" y="266"/>
            <a:ext cx="12192462" cy="6858377"/>
            <a:chOff x="0" y="266"/>
            <a:chExt cx="12192462" cy="6858377"/>
          </a:xfrm>
        </p:grpSpPr>
        <p:sp>
          <p:nvSpPr>
            <p:cNvPr id="19" name="Rectangle"/>
            <p:cNvSpPr/>
            <p:nvPr/>
          </p:nvSpPr>
          <p:spPr>
            <a:xfrm>
              <a:off x="0" y="266"/>
              <a:ext cx="12192000" cy="476815"/>
            </a:xfrm>
            <a:prstGeom prst="rect">
              <a:avLst/>
            </a:prstGeom>
            <a:solidFill>
              <a:srgbClr val="3E7FA9"/>
            </a:solidFill>
            <a:ln w="3175">
              <a:miter lim="400000"/>
            </a:ln>
          </p:spPr>
          <p:txBody>
            <a:bodyPr lIns="0" tIns="0" rIns="0" bIns="0" anchor="ctr"/>
            <a:lstStyle/>
            <a:p>
              <a:pPr>
                <a:defRPr sz="14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" name="Rectangle"/>
            <p:cNvSpPr/>
            <p:nvPr/>
          </p:nvSpPr>
          <p:spPr>
            <a:xfrm>
              <a:off x="10224506" y="1174"/>
              <a:ext cx="1967956" cy="6857469"/>
            </a:xfrm>
            <a:prstGeom prst="rect">
              <a:avLst/>
            </a:prstGeom>
            <a:solidFill>
              <a:srgbClr val="3E7FA9"/>
            </a:solidFill>
            <a:ln w="3175">
              <a:miter lim="400000"/>
            </a:ln>
          </p:spPr>
          <p:txBody>
            <a:bodyPr lIns="0" tIns="0" rIns="0" bIns="0" anchor="ctr"/>
            <a:lstStyle/>
            <a:p>
              <a:pPr>
                <a:defRPr sz="14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grpSp>
          <p:nvGrpSpPr>
            <p:cNvPr id="25" name="Group"/>
            <p:cNvGrpSpPr/>
            <p:nvPr/>
          </p:nvGrpSpPr>
          <p:grpSpPr>
            <a:xfrm>
              <a:off x="10871966" y="4329899"/>
              <a:ext cx="670920" cy="2243641"/>
              <a:chOff x="0" y="0"/>
              <a:chExt cx="670918" cy="2243640"/>
            </a:xfrm>
          </p:grpSpPr>
          <p:sp>
            <p:nvSpPr>
              <p:cNvPr id="21" name="Shape"/>
              <p:cNvSpPr/>
              <p:nvPr/>
            </p:nvSpPr>
            <p:spPr>
              <a:xfrm rot="21557791">
                <a:off x="254761" y="1551803"/>
                <a:ext cx="149190" cy="690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0" h="21585" extrusionOk="0">
                    <a:moveTo>
                      <a:pt x="12322" y="187"/>
                    </a:moveTo>
                    <a:cubicBezTo>
                      <a:pt x="10777" y="473"/>
                      <a:pt x="9292" y="773"/>
                      <a:pt x="7872" y="1084"/>
                    </a:cubicBezTo>
                    <a:cubicBezTo>
                      <a:pt x="6367" y="1414"/>
                      <a:pt x="4917" y="1761"/>
                      <a:pt x="3773" y="2158"/>
                    </a:cubicBezTo>
                    <a:cubicBezTo>
                      <a:pt x="1991" y="2777"/>
                      <a:pt x="1036" y="3487"/>
                      <a:pt x="513" y="4209"/>
                    </a:cubicBezTo>
                    <a:cubicBezTo>
                      <a:pt x="90" y="4792"/>
                      <a:pt x="-53" y="5383"/>
                      <a:pt x="18" y="5970"/>
                    </a:cubicBezTo>
                    <a:cubicBezTo>
                      <a:pt x="88" y="6557"/>
                      <a:pt x="373" y="7143"/>
                      <a:pt x="984" y="7718"/>
                    </a:cubicBezTo>
                    <a:cubicBezTo>
                      <a:pt x="3274" y="9874"/>
                      <a:pt x="9988" y="11728"/>
                      <a:pt x="11027" y="13938"/>
                    </a:cubicBezTo>
                    <a:cubicBezTo>
                      <a:pt x="11408" y="14749"/>
                      <a:pt x="10999" y="15553"/>
                      <a:pt x="10310" y="16346"/>
                    </a:cubicBezTo>
                    <a:cubicBezTo>
                      <a:pt x="9630" y="17130"/>
                      <a:pt x="8675" y="17912"/>
                      <a:pt x="7352" y="18662"/>
                    </a:cubicBezTo>
                    <a:cubicBezTo>
                      <a:pt x="5579" y="19667"/>
                      <a:pt x="3162" y="20613"/>
                      <a:pt x="174" y="21470"/>
                    </a:cubicBezTo>
                    <a:cubicBezTo>
                      <a:pt x="117" y="21496"/>
                      <a:pt x="131" y="21525"/>
                      <a:pt x="202" y="21547"/>
                    </a:cubicBezTo>
                    <a:cubicBezTo>
                      <a:pt x="262" y="21565"/>
                      <a:pt x="357" y="21577"/>
                      <a:pt x="465" y="21582"/>
                    </a:cubicBezTo>
                    <a:cubicBezTo>
                      <a:pt x="599" y="21588"/>
                      <a:pt x="732" y="21583"/>
                      <a:pt x="852" y="21574"/>
                    </a:cubicBezTo>
                    <a:cubicBezTo>
                      <a:pt x="1014" y="21561"/>
                      <a:pt x="1163" y="21540"/>
                      <a:pt x="1283" y="21510"/>
                    </a:cubicBezTo>
                    <a:cubicBezTo>
                      <a:pt x="4224" y="20810"/>
                      <a:pt x="7007" y="20083"/>
                      <a:pt x="9623" y="19330"/>
                    </a:cubicBezTo>
                    <a:cubicBezTo>
                      <a:pt x="12413" y="18528"/>
                      <a:pt x="15032" y="17691"/>
                      <a:pt x="17072" y="16781"/>
                    </a:cubicBezTo>
                    <a:cubicBezTo>
                      <a:pt x="19894" y="15522"/>
                      <a:pt x="21547" y="14144"/>
                      <a:pt x="21296" y="12743"/>
                    </a:cubicBezTo>
                    <a:cubicBezTo>
                      <a:pt x="21144" y="11898"/>
                      <a:pt x="20306" y="11077"/>
                      <a:pt x="19275" y="10266"/>
                    </a:cubicBezTo>
                    <a:cubicBezTo>
                      <a:pt x="18238" y="9452"/>
                      <a:pt x="17003" y="8642"/>
                      <a:pt x="15606" y="7850"/>
                    </a:cubicBezTo>
                    <a:cubicBezTo>
                      <a:pt x="13225" y="6500"/>
                      <a:pt x="10354" y="5175"/>
                      <a:pt x="9403" y="3740"/>
                    </a:cubicBezTo>
                    <a:cubicBezTo>
                      <a:pt x="8851" y="2906"/>
                      <a:pt x="8976" y="2047"/>
                      <a:pt x="10409" y="1264"/>
                    </a:cubicBezTo>
                    <a:cubicBezTo>
                      <a:pt x="11046" y="915"/>
                      <a:pt x="11931" y="591"/>
                      <a:pt x="13032" y="304"/>
                    </a:cubicBezTo>
                    <a:cubicBezTo>
                      <a:pt x="13161" y="259"/>
                      <a:pt x="13324" y="220"/>
                      <a:pt x="13503" y="185"/>
                    </a:cubicBezTo>
                    <a:cubicBezTo>
                      <a:pt x="13797" y="127"/>
                      <a:pt x="14043" y="49"/>
                      <a:pt x="13760" y="8"/>
                    </a:cubicBezTo>
                    <a:cubicBezTo>
                      <a:pt x="13618" y="-12"/>
                      <a:pt x="13442" y="6"/>
                      <a:pt x="13294" y="27"/>
                    </a:cubicBezTo>
                    <a:cubicBezTo>
                      <a:pt x="12955" y="76"/>
                      <a:pt x="12630" y="129"/>
                      <a:pt x="12322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3E7FA9"/>
                </a:solidFill>
                <a:prstDash val="solid"/>
                <a:miter lim="400000"/>
              </a:ln>
              <a:effectLst/>
            </p:spPr>
            <p:txBody>
              <a:bodyPr wrap="square" lIns="25399" tIns="25399" rIns="25399" bIns="25399" numCol="1" anchor="ctr">
                <a:noAutofit/>
              </a:bodyPr>
              <a:lstStyle/>
              <a:p>
                <a:pPr>
                  <a:defRPr>
                    <a:solidFill>
                      <a:srgbClr val="3E7FA9"/>
                    </a:solidFill>
                  </a:defRPr>
                </a:pPr>
                <a:endParaRPr/>
              </a:p>
            </p:txBody>
          </p:sp>
          <p:sp>
            <p:nvSpPr>
              <p:cNvPr id="22" name="Shape"/>
              <p:cNvSpPr/>
              <p:nvPr/>
            </p:nvSpPr>
            <p:spPr>
              <a:xfrm rot="323075">
                <a:off x="489638" y="967791"/>
                <a:ext cx="149191" cy="690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0" h="21585" extrusionOk="0">
                    <a:moveTo>
                      <a:pt x="12322" y="187"/>
                    </a:moveTo>
                    <a:cubicBezTo>
                      <a:pt x="10777" y="473"/>
                      <a:pt x="9292" y="773"/>
                      <a:pt x="7872" y="1084"/>
                    </a:cubicBezTo>
                    <a:cubicBezTo>
                      <a:pt x="6367" y="1414"/>
                      <a:pt x="4917" y="1761"/>
                      <a:pt x="3773" y="2158"/>
                    </a:cubicBezTo>
                    <a:cubicBezTo>
                      <a:pt x="1991" y="2777"/>
                      <a:pt x="1036" y="3487"/>
                      <a:pt x="513" y="4209"/>
                    </a:cubicBezTo>
                    <a:cubicBezTo>
                      <a:pt x="90" y="4792"/>
                      <a:pt x="-53" y="5383"/>
                      <a:pt x="18" y="5970"/>
                    </a:cubicBezTo>
                    <a:cubicBezTo>
                      <a:pt x="88" y="6557"/>
                      <a:pt x="373" y="7143"/>
                      <a:pt x="984" y="7718"/>
                    </a:cubicBezTo>
                    <a:cubicBezTo>
                      <a:pt x="3274" y="9874"/>
                      <a:pt x="9988" y="11728"/>
                      <a:pt x="11027" y="13938"/>
                    </a:cubicBezTo>
                    <a:cubicBezTo>
                      <a:pt x="11408" y="14749"/>
                      <a:pt x="10999" y="15553"/>
                      <a:pt x="10310" y="16346"/>
                    </a:cubicBezTo>
                    <a:cubicBezTo>
                      <a:pt x="9630" y="17130"/>
                      <a:pt x="8675" y="17912"/>
                      <a:pt x="7352" y="18662"/>
                    </a:cubicBezTo>
                    <a:cubicBezTo>
                      <a:pt x="5579" y="19667"/>
                      <a:pt x="3162" y="20613"/>
                      <a:pt x="174" y="21470"/>
                    </a:cubicBezTo>
                    <a:cubicBezTo>
                      <a:pt x="117" y="21496"/>
                      <a:pt x="131" y="21525"/>
                      <a:pt x="202" y="21547"/>
                    </a:cubicBezTo>
                    <a:cubicBezTo>
                      <a:pt x="262" y="21565"/>
                      <a:pt x="357" y="21577"/>
                      <a:pt x="465" y="21582"/>
                    </a:cubicBezTo>
                    <a:cubicBezTo>
                      <a:pt x="599" y="21588"/>
                      <a:pt x="732" y="21583"/>
                      <a:pt x="852" y="21574"/>
                    </a:cubicBezTo>
                    <a:cubicBezTo>
                      <a:pt x="1014" y="21561"/>
                      <a:pt x="1163" y="21540"/>
                      <a:pt x="1283" y="21510"/>
                    </a:cubicBezTo>
                    <a:cubicBezTo>
                      <a:pt x="4224" y="20810"/>
                      <a:pt x="7007" y="20083"/>
                      <a:pt x="9623" y="19330"/>
                    </a:cubicBezTo>
                    <a:cubicBezTo>
                      <a:pt x="12413" y="18528"/>
                      <a:pt x="15032" y="17691"/>
                      <a:pt x="17072" y="16781"/>
                    </a:cubicBezTo>
                    <a:cubicBezTo>
                      <a:pt x="19894" y="15522"/>
                      <a:pt x="21547" y="14144"/>
                      <a:pt x="21296" y="12743"/>
                    </a:cubicBezTo>
                    <a:cubicBezTo>
                      <a:pt x="21144" y="11898"/>
                      <a:pt x="20306" y="11077"/>
                      <a:pt x="19275" y="10266"/>
                    </a:cubicBezTo>
                    <a:cubicBezTo>
                      <a:pt x="18238" y="9452"/>
                      <a:pt x="17003" y="8642"/>
                      <a:pt x="15606" y="7850"/>
                    </a:cubicBezTo>
                    <a:cubicBezTo>
                      <a:pt x="13225" y="6500"/>
                      <a:pt x="10354" y="5175"/>
                      <a:pt x="9403" y="3740"/>
                    </a:cubicBezTo>
                    <a:cubicBezTo>
                      <a:pt x="8851" y="2906"/>
                      <a:pt x="8976" y="2047"/>
                      <a:pt x="10409" y="1264"/>
                    </a:cubicBezTo>
                    <a:cubicBezTo>
                      <a:pt x="11046" y="915"/>
                      <a:pt x="11931" y="591"/>
                      <a:pt x="13032" y="304"/>
                    </a:cubicBezTo>
                    <a:cubicBezTo>
                      <a:pt x="13161" y="259"/>
                      <a:pt x="13324" y="220"/>
                      <a:pt x="13503" y="185"/>
                    </a:cubicBezTo>
                    <a:cubicBezTo>
                      <a:pt x="13797" y="127"/>
                      <a:pt x="14043" y="49"/>
                      <a:pt x="13760" y="8"/>
                    </a:cubicBezTo>
                    <a:cubicBezTo>
                      <a:pt x="13618" y="-12"/>
                      <a:pt x="13442" y="6"/>
                      <a:pt x="13294" y="27"/>
                    </a:cubicBezTo>
                    <a:cubicBezTo>
                      <a:pt x="12955" y="76"/>
                      <a:pt x="12630" y="129"/>
                      <a:pt x="12322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3E7FA9"/>
                </a:solidFill>
                <a:prstDash val="solid"/>
                <a:miter lim="400000"/>
              </a:ln>
              <a:effectLst/>
            </p:spPr>
            <p:txBody>
              <a:bodyPr wrap="square" lIns="25399" tIns="25399" rIns="25399" bIns="25399" numCol="1" anchor="ctr">
                <a:noAutofit/>
              </a:bodyPr>
              <a:lstStyle/>
              <a:p>
                <a:pPr>
                  <a:defRPr>
                    <a:solidFill>
                      <a:srgbClr val="3E7FA9"/>
                    </a:solidFill>
                  </a:defRPr>
                </a:pPr>
                <a:endParaRPr/>
              </a:p>
            </p:txBody>
          </p:sp>
          <p:sp>
            <p:nvSpPr>
              <p:cNvPr id="23" name="Shape"/>
              <p:cNvSpPr/>
              <p:nvPr/>
            </p:nvSpPr>
            <p:spPr>
              <a:xfrm rot="20513828">
                <a:off x="278995" y="6077"/>
                <a:ext cx="149191" cy="690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0" h="21585" extrusionOk="0">
                    <a:moveTo>
                      <a:pt x="12322" y="187"/>
                    </a:moveTo>
                    <a:cubicBezTo>
                      <a:pt x="10777" y="473"/>
                      <a:pt x="9292" y="773"/>
                      <a:pt x="7872" y="1084"/>
                    </a:cubicBezTo>
                    <a:cubicBezTo>
                      <a:pt x="6367" y="1414"/>
                      <a:pt x="4917" y="1761"/>
                      <a:pt x="3773" y="2158"/>
                    </a:cubicBezTo>
                    <a:cubicBezTo>
                      <a:pt x="1991" y="2777"/>
                      <a:pt x="1036" y="3487"/>
                      <a:pt x="513" y="4209"/>
                    </a:cubicBezTo>
                    <a:cubicBezTo>
                      <a:pt x="90" y="4792"/>
                      <a:pt x="-53" y="5383"/>
                      <a:pt x="18" y="5970"/>
                    </a:cubicBezTo>
                    <a:cubicBezTo>
                      <a:pt x="88" y="6557"/>
                      <a:pt x="373" y="7143"/>
                      <a:pt x="984" y="7718"/>
                    </a:cubicBezTo>
                    <a:cubicBezTo>
                      <a:pt x="3274" y="9874"/>
                      <a:pt x="9988" y="11728"/>
                      <a:pt x="11027" y="13938"/>
                    </a:cubicBezTo>
                    <a:cubicBezTo>
                      <a:pt x="11408" y="14749"/>
                      <a:pt x="10999" y="15553"/>
                      <a:pt x="10310" y="16346"/>
                    </a:cubicBezTo>
                    <a:cubicBezTo>
                      <a:pt x="9630" y="17130"/>
                      <a:pt x="8675" y="17912"/>
                      <a:pt x="7352" y="18662"/>
                    </a:cubicBezTo>
                    <a:cubicBezTo>
                      <a:pt x="5579" y="19667"/>
                      <a:pt x="3162" y="20613"/>
                      <a:pt x="174" y="21470"/>
                    </a:cubicBezTo>
                    <a:cubicBezTo>
                      <a:pt x="117" y="21496"/>
                      <a:pt x="131" y="21525"/>
                      <a:pt x="202" y="21547"/>
                    </a:cubicBezTo>
                    <a:cubicBezTo>
                      <a:pt x="262" y="21565"/>
                      <a:pt x="357" y="21577"/>
                      <a:pt x="465" y="21582"/>
                    </a:cubicBezTo>
                    <a:cubicBezTo>
                      <a:pt x="599" y="21588"/>
                      <a:pt x="732" y="21583"/>
                      <a:pt x="852" y="21574"/>
                    </a:cubicBezTo>
                    <a:cubicBezTo>
                      <a:pt x="1014" y="21561"/>
                      <a:pt x="1163" y="21540"/>
                      <a:pt x="1283" y="21510"/>
                    </a:cubicBezTo>
                    <a:cubicBezTo>
                      <a:pt x="4224" y="20810"/>
                      <a:pt x="7007" y="20083"/>
                      <a:pt x="9623" y="19330"/>
                    </a:cubicBezTo>
                    <a:cubicBezTo>
                      <a:pt x="12413" y="18528"/>
                      <a:pt x="15032" y="17691"/>
                      <a:pt x="17072" y="16781"/>
                    </a:cubicBezTo>
                    <a:cubicBezTo>
                      <a:pt x="19894" y="15522"/>
                      <a:pt x="21547" y="14144"/>
                      <a:pt x="21296" y="12743"/>
                    </a:cubicBezTo>
                    <a:cubicBezTo>
                      <a:pt x="21144" y="11898"/>
                      <a:pt x="20306" y="11077"/>
                      <a:pt x="19275" y="10266"/>
                    </a:cubicBezTo>
                    <a:cubicBezTo>
                      <a:pt x="18238" y="9452"/>
                      <a:pt x="17003" y="8642"/>
                      <a:pt x="15606" y="7850"/>
                    </a:cubicBezTo>
                    <a:cubicBezTo>
                      <a:pt x="13225" y="6500"/>
                      <a:pt x="10354" y="5175"/>
                      <a:pt x="9403" y="3740"/>
                    </a:cubicBezTo>
                    <a:cubicBezTo>
                      <a:pt x="8851" y="2906"/>
                      <a:pt x="8976" y="2047"/>
                      <a:pt x="10409" y="1264"/>
                    </a:cubicBezTo>
                    <a:cubicBezTo>
                      <a:pt x="11046" y="915"/>
                      <a:pt x="11931" y="591"/>
                      <a:pt x="13032" y="304"/>
                    </a:cubicBezTo>
                    <a:cubicBezTo>
                      <a:pt x="13161" y="259"/>
                      <a:pt x="13324" y="220"/>
                      <a:pt x="13503" y="185"/>
                    </a:cubicBezTo>
                    <a:cubicBezTo>
                      <a:pt x="13797" y="127"/>
                      <a:pt x="14043" y="49"/>
                      <a:pt x="13760" y="8"/>
                    </a:cubicBezTo>
                    <a:cubicBezTo>
                      <a:pt x="13618" y="-12"/>
                      <a:pt x="13442" y="6"/>
                      <a:pt x="13294" y="27"/>
                    </a:cubicBezTo>
                    <a:cubicBezTo>
                      <a:pt x="12955" y="76"/>
                      <a:pt x="12630" y="129"/>
                      <a:pt x="12322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3E7FA9"/>
                </a:solidFill>
                <a:prstDash val="solid"/>
                <a:miter lim="400000"/>
              </a:ln>
              <a:effectLst/>
            </p:spPr>
            <p:txBody>
              <a:bodyPr wrap="square" lIns="25399" tIns="25399" rIns="25399" bIns="25399" numCol="1" anchor="ctr">
                <a:noAutofit/>
              </a:bodyPr>
              <a:lstStyle/>
              <a:p>
                <a:pPr>
                  <a:defRPr>
                    <a:solidFill>
                      <a:srgbClr val="3E7FA9"/>
                    </a:solidFill>
                  </a:defRPr>
                </a:pPr>
                <a:endParaRPr/>
              </a:p>
            </p:txBody>
          </p:sp>
          <p:sp>
            <p:nvSpPr>
              <p:cNvPr id="24" name="Shape"/>
              <p:cNvSpPr/>
              <p:nvPr/>
            </p:nvSpPr>
            <p:spPr>
              <a:xfrm rot="20793754" flipH="1">
                <a:off x="78240" y="624602"/>
                <a:ext cx="149190" cy="690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0" h="21585" extrusionOk="0">
                    <a:moveTo>
                      <a:pt x="12322" y="187"/>
                    </a:moveTo>
                    <a:cubicBezTo>
                      <a:pt x="10777" y="473"/>
                      <a:pt x="9292" y="773"/>
                      <a:pt x="7872" y="1084"/>
                    </a:cubicBezTo>
                    <a:cubicBezTo>
                      <a:pt x="6367" y="1414"/>
                      <a:pt x="4917" y="1761"/>
                      <a:pt x="3773" y="2158"/>
                    </a:cubicBezTo>
                    <a:cubicBezTo>
                      <a:pt x="1991" y="2777"/>
                      <a:pt x="1036" y="3487"/>
                      <a:pt x="513" y="4209"/>
                    </a:cubicBezTo>
                    <a:cubicBezTo>
                      <a:pt x="90" y="4792"/>
                      <a:pt x="-53" y="5383"/>
                      <a:pt x="18" y="5970"/>
                    </a:cubicBezTo>
                    <a:cubicBezTo>
                      <a:pt x="88" y="6557"/>
                      <a:pt x="373" y="7143"/>
                      <a:pt x="984" y="7718"/>
                    </a:cubicBezTo>
                    <a:cubicBezTo>
                      <a:pt x="3274" y="9874"/>
                      <a:pt x="9988" y="11728"/>
                      <a:pt x="11027" y="13938"/>
                    </a:cubicBezTo>
                    <a:cubicBezTo>
                      <a:pt x="11408" y="14749"/>
                      <a:pt x="10999" y="15553"/>
                      <a:pt x="10310" y="16346"/>
                    </a:cubicBezTo>
                    <a:cubicBezTo>
                      <a:pt x="9630" y="17130"/>
                      <a:pt x="8675" y="17912"/>
                      <a:pt x="7352" y="18662"/>
                    </a:cubicBezTo>
                    <a:cubicBezTo>
                      <a:pt x="5579" y="19667"/>
                      <a:pt x="3162" y="20613"/>
                      <a:pt x="174" y="21470"/>
                    </a:cubicBezTo>
                    <a:cubicBezTo>
                      <a:pt x="117" y="21496"/>
                      <a:pt x="131" y="21525"/>
                      <a:pt x="202" y="21547"/>
                    </a:cubicBezTo>
                    <a:cubicBezTo>
                      <a:pt x="262" y="21565"/>
                      <a:pt x="357" y="21577"/>
                      <a:pt x="465" y="21582"/>
                    </a:cubicBezTo>
                    <a:cubicBezTo>
                      <a:pt x="599" y="21588"/>
                      <a:pt x="732" y="21583"/>
                      <a:pt x="852" y="21574"/>
                    </a:cubicBezTo>
                    <a:cubicBezTo>
                      <a:pt x="1014" y="21561"/>
                      <a:pt x="1163" y="21540"/>
                      <a:pt x="1283" y="21510"/>
                    </a:cubicBezTo>
                    <a:cubicBezTo>
                      <a:pt x="4224" y="20810"/>
                      <a:pt x="7007" y="20083"/>
                      <a:pt x="9623" y="19330"/>
                    </a:cubicBezTo>
                    <a:cubicBezTo>
                      <a:pt x="12413" y="18528"/>
                      <a:pt x="15032" y="17691"/>
                      <a:pt x="17072" y="16781"/>
                    </a:cubicBezTo>
                    <a:cubicBezTo>
                      <a:pt x="19894" y="15522"/>
                      <a:pt x="21547" y="14144"/>
                      <a:pt x="21296" y="12743"/>
                    </a:cubicBezTo>
                    <a:cubicBezTo>
                      <a:pt x="21144" y="11898"/>
                      <a:pt x="20306" y="11077"/>
                      <a:pt x="19275" y="10266"/>
                    </a:cubicBezTo>
                    <a:cubicBezTo>
                      <a:pt x="18238" y="9452"/>
                      <a:pt x="17003" y="8642"/>
                      <a:pt x="15606" y="7850"/>
                    </a:cubicBezTo>
                    <a:cubicBezTo>
                      <a:pt x="13225" y="6500"/>
                      <a:pt x="10354" y="5175"/>
                      <a:pt x="9403" y="3740"/>
                    </a:cubicBezTo>
                    <a:cubicBezTo>
                      <a:pt x="8851" y="2906"/>
                      <a:pt x="8976" y="2047"/>
                      <a:pt x="10409" y="1264"/>
                    </a:cubicBezTo>
                    <a:cubicBezTo>
                      <a:pt x="11046" y="915"/>
                      <a:pt x="11931" y="591"/>
                      <a:pt x="13032" y="304"/>
                    </a:cubicBezTo>
                    <a:cubicBezTo>
                      <a:pt x="13161" y="259"/>
                      <a:pt x="13324" y="220"/>
                      <a:pt x="13503" y="185"/>
                    </a:cubicBezTo>
                    <a:cubicBezTo>
                      <a:pt x="13797" y="127"/>
                      <a:pt x="14043" y="49"/>
                      <a:pt x="13760" y="8"/>
                    </a:cubicBezTo>
                    <a:cubicBezTo>
                      <a:pt x="13618" y="-12"/>
                      <a:pt x="13442" y="6"/>
                      <a:pt x="13294" y="27"/>
                    </a:cubicBezTo>
                    <a:cubicBezTo>
                      <a:pt x="12955" y="76"/>
                      <a:pt x="12630" y="129"/>
                      <a:pt x="12322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3E7FA9"/>
                </a:solidFill>
                <a:prstDash val="solid"/>
                <a:miter lim="400000"/>
              </a:ln>
              <a:effectLst/>
            </p:spPr>
            <p:txBody>
              <a:bodyPr wrap="square" lIns="25399" tIns="25399" rIns="25399" bIns="25399" numCol="1" anchor="ctr">
                <a:noAutofit/>
              </a:bodyPr>
              <a:lstStyle/>
              <a:p>
                <a:pPr>
                  <a:defRPr>
                    <a:solidFill>
                      <a:srgbClr val="3E7FA9"/>
                    </a:solidFill>
                  </a:defRPr>
                </a:pPr>
                <a:endParaRPr/>
              </a:p>
            </p:txBody>
          </p:sp>
        </p:grpSp>
      </p:grp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399" tIns="25399" rIns="25399" bIns="2539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399" tIns="25399" rIns="25399" bIns="2539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41275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1" i="0" u="none" strike="noStrike" cap="small" spc="0" baseline="0">
          <a:solidFill>
            <a:srgbClr val="767776"/>
          </a:solidFill>
          <a:uFillTx/>
          <a:latin typeface="+mj-lt"/>
          <a:ea typeface="+mj-ea"/>
          <a:cs typeface="+mj-cs"/>
          <a:sym typeface="Garamond"/>
        </a:defRPr>
      </a:lvl1pPr>
      <a:lvl2pPr marL="0" marR="0" indent="457200" algn="ctr" defTabSz="41275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1" i="0" u="none" strike="noStrike" cap="small" spc="0" baseline="0">
          <a:solidFill>
            <a:srgbClr val="767776"/>
          </a:solidFill>
          <a:uFillTx/>
          <a:latin typeface="+mj-lt"/>
          <a:ea typeface="+mj-ea"/>
          <a:cs typeface="+mj-cs"/>
          <a:sym typeface="Garamond"/>
        </a:defRPr>
      </a:lvl2pPr>
      <a:lvl3pPr marL="0" marR="0" indent="914400" algn="ctr" defTabSz="41275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1" i="0" u="none" strike="noStrike" cap="small" spc="0" baseline="0">
          <a:solidFill>
            <a:srgbClr val="767776"/>
          </a:solidFill>
          <a:uFillTx/>
          <a:latin typeface="+mj-lt"/>
          <a:ea typeface="+mj-ea"/>
          <a:cs typeface="+mj-cs"/>
          <a:sym typeface="Garamond"/>
        </a:defRPr>
      </a:lvl3pPr>
      <a:lvl4pPr marL="0" marR="0" indent="1371600" algn="ctr" defTabSz="41275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1" i="0" u="none" strike="noStrike" cap="small" spc="0" baseline="0">
          <a:solidFill>
            <a:srgbClr val="767776"/>
          </a:solidFill>
          <a:uFillTx/>
          <a:latin typeface="+mj-lt"/>
          <a:ea typeface="+mj-ea"/>
          <a:cs typeface="+mj-cs"/>
          <a:sym typeface="Garamond"/>
        </a:defRPr>
      </a:lvl4pPr>
      <a:lvl5pPr marL="0" marR="0" indent="1828800" algn="ctr" defTabSz="41275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1" i="0" u="none" strike="noStrike" cap="small" spc="0" baseline="0">
          <a:solidFill>
            <a:srgbClr val="767776"/>
          </a:solidFill>
          <a:uFillTx/>
          <a:latin typeface="+mj-lt"/>
          <a:ea typeface="+mj-ea"/>
          <a:cs typeface="+mj-cs"/>
          <a:sym typeface="Garamond"/>
        </a:defRPr>
      </a:lvl5pPr>
      <a:lvl6pPr marL="0" marR="0" indent="2286000" algn="ctr" defTabSz="41275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1" i="0" u="none" strike="noStrike" cap="small" spc="0" baseline="0">
          <a:solidFill>
            <a:srgbClr val="767776"/>
          </a:solidFill>
          <a:uFillTx/>
          <a:latin typeface="+mj-lt"/>
          <a:ea typeface="+mj-ea"/>
          <a:cs typeface="+mj-cs"/>
          <a:sym typeface="Garamond"/>
        </a:defRPr>
      </a:lvl6pPr>
      <a:lvl7pPr marL="0" marR="0" indent="2743200" algn="ctr" defTabSz="41275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1" i="0" u="none" strike="noStrike" cap="small" spc="0" baseline="0">
          <a:solidFill>
            <a:srgbClr val="767776"/>
          </a:solidFill>
          <a:uFillTx/>
          <a:latin typeface="+mj-lt"/>
          <a:ea typeface="+mj-ea"/>
          <a:cs typeface="+mj-cs"/>
          <a:sym typeface="Garamond"/>
        </a:defRPr>
      </a:lvl7pPr>
      <a:lvl8pPr marL="0" marR="0" indent="3200400" algn="ctr" defTabSz="41275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1" i="0" u="none" strike="noStrike" cap="small" spc="0" baseline="0">
          <a:solidFill>
            <a:srgbClr val="767776"/>
          </a:solidFill>
          <a:uFillTx/>
          <a:latin typeface="+mj-lt"/>
          <a:ea typeface="+mj-ea"/>
          <a:cs typeface="+mj-cs"/>
          <a:sym typeface="Garamond"/>
        </a:defRPr>
      </a:lvl8pPr>
      <a:lvl9pPr marL="0" marR="0" indent="3657600" algn="ctr" defTabSz="41275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1" i="0" u="none" strike="noStrike" cap="small" spc="0" baseline="0">
          <a:solidFill>
            <a:srgbClr val="767776"/>
          </a:solidFill>
          <a:uFillTx/>
          <a:latin typeface="+mj-lt"/>
          <a:ea typeface="+mj-ea"/>
          <a:cs typeface="+mj-cs"/>
          <a:sym typeface="Garamond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952500" marR="0" indent="-317500" algn="l" defTabSz="412750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587500" marR="0" indent="-317500" algn="l" defTabSz="412750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222500" marR="0" indent="-317500" algn="l" defTabSz="412750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857500" marR="0" indent="-317500" algn="l" defTabSz="412750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492500" marR="0" indent="-317500" algn="l" defTabSz="412750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127500" marR="0" indent="-317500" algn="l" defTabSz="412750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762500" marR="0" indent="-317500" algn="l" defTabSz="412750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397500" marR="0" indent="-317500" algn="l" defTabSz="412750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Mishkan T’filah…"/>
          <p:cNvSpPr txBox="1"/>
          <p:nvPr/>
        </p:nvSpPr>
        <p:spPr>
          <a:xfrm>
            <a:off x="2891610" y="2792633"/>
            <a:ext cx="4440316" cy="80656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399" tIns="25399" rIns="25399" bIns="25399" anchor="b">
            <a:spAutoFit/>
          </a:bodyPr>
          <a:lstStyle/>
          <a:p>
            <a:pPr>
              <a:lnSpc>
                <a:spcPct val="90000"/>
              </a:lnSpc>
              <a:defRPr sz="5400" cap="small">
                <a:solidFill>
                  <a:srgbClr val="000000"/>
                </a:solidFill>
              </a:defRPr>
            </a:pPr>
            <a:r>
              <a:rPr dirty="0"/>
              <a:t>Visual T’filah</a:t>
            </a:r>
          </a:p>
        </p:txBody>
      </p:sp>
      <p:sp>
        <p:nvSpPr>
          <p:cNvPr id="165" name="Shabbat Evening"/>
          <p:cNvSpPr txBox="1"/>
          <p:nvPr/>
        </p:nvSpPr>
        <p:spPr>
          <a:xfrm>
            <a:off x="2538950" y="5043044"/>
            <a:ext cx="5145637" cy="9746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399" tIns="25399" rIns="25399" bIns="25399" anchor="b">
            <a:spAutoFit/>
          </a:bodyPr>
          <a:lstStyle>
            <a:lvl1pPr>
              <a:defRPr sz="6000" b="1" cap="all">
                <a:solidFill>
                  <a:srgbClr val="4E7DA5"/>
                </a:solidFill>
              </a:defRPr>
            </a:lvl1pPr>
          </a:lstStyle>
          <a:p>
            <a:r>
              <a:rPr lang="en-US" dirty="0"/>
              <a:t>Pro </a:t>
            </a:r>
            <a:r>
              <a:rPr lang="en-US" sz="4800" dirty="0"/>
              <a:t>vs. </a:t>
            </a:r>
            <a:r>
              <a:rPr lang="en-US" dirty="0"/>
              <a:t>Basic</a:t>
            </a:r>
            <a:endParaRPr dirty="0"/>
          </a:p>
        </p:txBody>
      </p:sp>
      <p:pic>
        <p:nvPicPr>
          <p:cNvPr id="166" name="New VT logo.png" descr="New VT logo.png"/>
          <p:cNvPicPr>
            <a:picLocks noChangeAspect="1"/>
          </p:cNvPicPr>
          <p:nvPr/>
        </p:nvPicPr>
        <p:blipFill>
          <a:blip r:embed="rId2"/>
          <a:srcRect l="3710" t="7410" r="3710" b="18280"/>
          <a:stretch>
            <a:fillRect/>
          </a:stretch>
        </p:blipFill>
        <p:spPr>
          <a:xfrm>
            <a:off x="4429970" y="3994166"/>
            <a:ext cx="1363607" cy="767924"/>
          </a:xfrm>
          <a:prstGeom prst="rect">
            <a:avLst/>
          </a:prstGeom>
          <a:ln w="3175">
            <a:miter lim="400000"/>
          </a:ln>
        </p:spPr>
      </p:pic>
      <p:pic>
        <p:nvPicPr>
          <p:cNvPr id="167" name="Pro-VT-icon.png" descr="Pro-VT-icon.png"/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10555968" y="458726"/>
            <a:ext cx="1652687" cy="750234"/>
          </a:xfrm>
          <a:prstGeom prst="rect">
            <a:avLst/>
          </a:prstGeom>
          <a:ln w="3175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A7456C-237C-2B4F-B971-0E2271B32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178" y="558838"/>
            <a:ext cx="7304821" cy="234400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KABBALAT PANIM"/>
          <p:cNvSpPr txBox="1">
            <a:spLocks noGrp="1"/>
          </p:cNvSpPr>
          <p:nvPr>
            <p:ph type="body" idx="4294967295"/>
          </p:nvPr>
        </p:nvSpPr>
        <p:spPr>
          <a:xfrm>
            <a:off x="438237" y="1142125"/>
            <a:ext cx="6437313" cy="180498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algn="l" rtl="0">
              <a:spcBef>
                <a:spcPts val="0"/>
              </a:spcBef>
              <a:buNone/>
            </a:pPr>
            <a:r>
              <a:rPr lang="en-US" b="1" cap="none" dirty="0">
                <a:latin typeface="Garamond" panose="02020404030301010803" pitchFamily="18" charset="0"/>
              </a:rPr>
              <a:t>BASIC: 	</a:t>
            </a:r>
            <a:r>
              <a:rPr lang="en-US" cap="none" dirty="0">
                <a:latin typeface="Garamond" panose="02020404030301010803" pitchFamily="18" charset="0"/>
              </a:rPr>
              <a:t>Each slide is one image.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cap="none" dirty="0">
                <a:latin typeface="Garamond" panose="02020404030301010803" pitchFamily="18" charset="0"/>
              </a:rPr>
              <a:t>PRO: 		</a:t>
            </a:r>
            <a:r>
              <a:rPr lang="en-US" cap="none" dirty="0">
                <a:latin typeface="Garamond" panose="02020404030301010803" pitchFamily="18" charset="0"/>
              </a:rPr>
              <a:t>Each element on the slide is editable.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sz="2000" cap="none" dirty="0">
              <a:latin typeface="Garamond" panose="02020404030301010803" pitchFamily="18" charset="0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2000" cap="none" dirty="0">
                <a:latin typeface="Garamond" panose="02020404030301010803" pitchFamily="18" charset="0"/>
              </a:rPr>
              <a:t>Visual T’filah files are standard PowerPoint files. 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2000" cap="none" dirty="0">
                <a:latin typeface="Garamond" panose="02020404030301010803" pitchFamily="18" charset="0"/>
              </a:rPr>
              <a:t>(Keynote versions available upon request.)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E75D19-350B-0042-988C-FBE79747E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106617"/>
              </p:ext>
            </p:extLst>
          </p:nvPr>
        </p:nvGraphicFramePr>
        <p:xfrm>
          <a:off x="339577" y="3099393"/>
          <a:ext cx="9686549" cy="351063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383793">
                  <a:extLst>
                    <a:ext uri="{9D8B030D-6E8A-4147-A177-3AD203B41FA5}">
                      <a16:colId xmlns:a16="http://schemas.microsoft.com/office/drawing/2014/main" val="2424036734"/>
                    </a:ext>
                  </a:extLst>
                </a:gridCol>
                <a:gridCol w="1050794">
                  <a:extLst>
                    <a:ext uri="{9D8B030D-6E8A-4147-A177-3AD203B41FA5}">
                      <a16:colId xmlns:a16="http://schemas.microsoft.com/office/drawing/2014/main" val="1913485575"/>
                    </a:ext>
                  </a:extLst>
                </a:gridCol>
                <a:gridCol w="919445">
                  <a:extLst>
                    <a:ext uri="{9D8B030D-6E8A-4147-A177-3AD203B41FA5}">
                      <a16:colId xmlns:a16="http://schemas.microsoft.com/office/drawing/2014/main" val="236764150"/>
                    </a:ext>
                  </a:extLst>
                </a:gridCol>
                <a:gridCol w="1307943">
                  <a:extLst>
                    <a:ext uri="{9D8B030D-6E8A-4147-A177-3AD203B41FA5}">
                      <a16:colId xmlns:a16="http://schemas.microsoft.com/office/drawing/2014/main" val="4105334419"/>
                    </a:ext>
                  </a:extLst>
                </a:gridCol>
                <a:gridCol w="1398592">
                  <a:extLst>
                    <a:ext uri="{9D8B030D-6E8A-4147-A177-3AD203B41FA5}">
                      <a16:colId xmlns:a16="http://schemas.microsoft.com/office/drawing/2014/main" val="3649860881"/>
                    </a:ext>
                  </a:extLst>
                </a:gridCol>
                <a:gridCol w="1605791">
                  <a:extLst>
                    <a:ext uri="{9D8B030D-6E8A-4147-A177-3AD203B41FA5}">
                      <a16:colId xmlns:a16="http://schemas.microsoft.com/office/drawing/2014/main" val="733452497"/>
                    </a:ext>
                  </a:extLst>
                </a:gridCol>
                <a:gridCol w="2020191">
                  <a:extLst>
                    <a:ext uri="{9D8B030D-6E8A-4147-A177-3AD203B41FA5}">
                      <a16:colId xmlns:a16="http://schemas.microsoft.com/office/drawing/2014/main" val="2293574068"/>
                    </a:ext>
                  </a:extLst>
                </a:gridCol>
              </a:tblGrid>
              <a:tr h="672507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D7F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Remove slides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D7F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Reorder slides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D7F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Add new content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D7F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Powerpoint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 Features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D7F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Add Images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(visual </a:t>
                      </a:r>
                      <a:r>
                        <a:rPr lang="en-US" sz="1600" b="0" i="1" dirty="0" err="1">
                          <a:solidFill>
                            <a:schemeClr val="tx1"/>
                          </a:solidFill>
                          <a:latin typeface="+mj-lt"/>
                        </a:rPr>
                        <a:t>iyyunim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D7F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Edit text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D7F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435826"/>
                  </a:ext>
                </a:extLst>
              </a:tr>
              <a:tr h="1652545">
                <a:tc>
                  <a:txBody>
                    <a:bodyPr/>
                    <a:lstStyle/>
                    <a:p>
                      <a:r>
                        <a:rPr lang="en-US" sz="1800" b="1" cap="none" dirty="0">
                          <a:solidFill>
                            <a:srgbClr val="002060"/>
                          </a:solidFill>
                          <a:latin typeface="+mj-lt"/>
                        </a:rPr>
                        <a:t>BASIC</a:t>
                      </a:r>
                      <a:endParaRPr lang="en-US" sz="1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Blank slides are included to make this easy.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  <a:p>
                      <a:pPr marL="0" marR="0" lvl="0" indent="0" algn="ctr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  <a:p>
                      <a:pPr marL="0" marR="0" lvl="0" indent="0" algn="ctr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  <a:p>
                      <a:pPr marL="0" marR="0" lvl="0" indent="0" algn="ctr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Object animations cannot be used, </a:t>
                      </a:r>
                    </a:p>
                    <a:p>
                      <a:pPr marL="0" marR="0" lvl="0" indent="0" algn="ctr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but transitions can.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Images can be placed on top of the slide</a:t>
                      </a:r>
                    </a:p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(using transparency).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Each slide is a “flat” image.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557130"/>
                  </a:ext>
                </a:extLst>
              </a:tr>
              <a:tr h="1185578">
                <a:tc>
                  <a:txBody>
                    <a:bodyPr/>
                    <a:lstStyle/>
                    <a:p>
                      <a:r>
                        <a:rPr lang="en-US" sz="1800" b="1" cap="none" dirty="0">
                          <a:solidFill>
                            <a:srgbClr val="002060"/>
                          </a:solidFill>
                          <a:latin typeface="+mj-lt"/>
                        </a:rPr>
                        <a:t>PRO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Images can be used as slide backgrounds.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Hebrew text boxes are images, which can be cropped, etc.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190516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DD8D8476-D60B-BF4F-808C-5972D5048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27" y="4119002"/>
            <a:ext cx="647496" cy="63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B2B02E-6A53-9048-8C43-20364E7F7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27" y="4119002"/>
            <a:ext cx="647496" cy="63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F61BC0-3742-4A47-AA54-FBEADC1D8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724" y="4119002"/>
            <a:ext cx="647496" cy="635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76062BD-D4EC-524E-A0FE-41DD22359944}"/>
              </a:ext>
            </a:extLst>
          </p:cNvPr>
          <p:cNvGrpSpPr/>
          <p:nvPr/>
        </p:nvGrpSpPr>
        <p:grpSpPr>
          <a:xfrm>
            <a:off x="3889226" y="4082990"/>
            <a:ext cx="906495" cy="671012"/>
            <a:chOff x="4908549" y="3951788"/>
            <a:chExt cx="889000" cy="67101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5C6CD5D-2D6C-0E4D-B97A-D1A7EE718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049" y="3951788"/>
              <a:ext cx="317500" cy="3175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FC1CA37-F426-B641-B89D-653CA8DA6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8549" y="3987800"/>
              <a:ext cx="635000" cy="6350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298C26-A0CD-164E-8514-7D1BC8D7B41F}"/>
              </a:ext>
            </a:extLst>
          </p:cNvPr>
          <p:cNvGrpSpPr/>
          <p:nvPr/>
        </p:nvGrpSpPr>
        <p:grpSpPr>
          <a:xfrm>
            <a:off x="5260346" y="4082990"/>
            <a:ext cx="906495" cy="671012"/>
            <a:chOff x="6076949" y="3951788"/>
            <a:chExt cx="889000" cy="67101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3051D0E-3A55-5E4E-8BAA-EA595D480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449" y="3951788"/>
              <a:ext cx="317500" cy="3175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9CEA7D4-4377-9E4C-AF1E-DBEF84720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949" y="3987800"/>
              <a:ext cx="635000" cy="6350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93C463A-96B2-A746-8657-FB45BC3608E9}"/>
              </a:ext>
            </a:extLst>
          </p:cNvPr>
          <p:cNvGrpSpPr/>
          <p:nvPr/>
        </p:nvGrpSpPr>
        <p:grpSpPr>
          <a:xfrm>
            <a:off x="6769433" y="4092498"/>
            <a:ext cx="906495" cy="671012"/>
            <a:chOff x="7499349" y="3951788"/>
            <a:chExt cx="889000" cy="67101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50E97F9-771F-E042-91CA-59E97E933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849" y="3951788"/>
              <a:ext cx="317500" cy="3175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BD91082-9C56-CE4F-838D-FDFBEC297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9349" y="3987800"/>
              <a:ext cx="635000" cy="635000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036B51A-A823-E046-BD00-B5FC30FF8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27" y="5691714"/>
            <a:ext cx="647496" cy="635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0119DAD-1CCC-7543-9C6A-C829D8944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27" y="5691714"/>
            <a:ext cx="647496" cy="635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726B60B-0854-7347-8046-2A6113819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638" y="5696871"/>
            <a:ext cx="647496" cy="635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BA4BC0A-4C17-3D4D-909C-1BDBA7A69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50" y="5594132"/>
            <a:ext cx="647496" cy="6350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7F734F7A-484C-4741-9982-4897F269BEE4}"/>
              </a:ext>
            </a:extLst>
          </p:cNvPr>
          <p:cNvGrpSpPr/>
          <p:nvPr/>
        </p:nvGrpSpPr>
        <p:grpSpPr>
          <a:xfrm>
            <a:off x="8628699" y="5594132"/>
            <a:ext cx="893545" cy="635000"/>
            <a:chOff x="8959849" y="5560512"/>
            <a:chExt cx="876300" cy="6350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B04BD1B-2E43-444A-BEEC-9496A42AE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9849" y="5560512"/>
              <a:ext cx="635000" cy="6350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9DC4F73-5D89-EF46-B7EF-E1887ADE9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649" y="5562600"/>
              <a:ext cx="317500" cy="317500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F5A0DC68-6E28-D34D-BE87-0E44E5D03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727" y="5678275"/>
            <a:ext cx="647496" cy="635000"/>
          </a:xfrm>
          <a:prstGeom prst="rect">
            <a:avLst/>
          </a:prstGeom>
        </p:spPr>
      </p:pic>
      <p:sp>
        <p:nvSpPr>
          <p:cNvPr id="28" name="KABBALAT PANIM">
            <a:extLst>
              <a:ext uri="{FF2B5EF4-FFF2-40B4-BE49-F238E27FC236}">
                <a16:creationId xmlns:a16="http://schemas.microsoft.com/office/drawing/2014/main" id="{B080ED51-7DBA-B04A-A16E-0AFE5B84832D}"/>
              </a:ext>
            </a:extLst>
          </p:cNvPr>
          <p:cNvSpPr txBox="1">
            <a:spLocks/>
          </p:cNvSpPr>
          <p:nvPr/>
        </p:nvSpPr>
        <p:spPr>
          <a:xfrm>
            <a:off x="438237" y="605799"/>
            <a:ext cx="8702937" cy="4601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399" tIns="25399" rIns="25399" bIns="25399" anchor="t">
            <a:normAutofit/>
          </a:bodyPr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95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58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22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285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49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12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76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39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buFontTx/>
              <a:buNone/>
            </a:pPr>
            <a:r>
              <a:rPr lang="en-US" dirty="0">
                <a:latin typeface="Garamond" panose="02020404030301010803" pitchFamily="18" charset="0"/>
              </a:rPr>
              <a:t>What’s the difference between Pro and Basic Visual T’filah?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KABBALAT PANIM"/>
          <p:cNvSpPr txBox="1">
            <a:spLocks noGrp="1"/>
          </p:cNvSpPr>
          <p:nvPr>
            <p:ph type="body" idx="4294967295"/>
          </p:nvPr>
        </p:nvSpPr>
        <p:spPr>
          <a:xfrm>
            <a:off x="3474720" y="1439863"/>
            <a:ext cx="2914650" cy="6096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Garamond" panose="02020404030301010803" pitchFamily="18" charset="0"/>
              </a:rPr>
              <a:t>Examples of </a:t>
            </a:r>
            <a:endParaRPr dirty="0">
              <a:latin typeface="Garamond" panose="02020404030301010803" pitchFamily="18" charset="0"/>
            </a:endParaRPr>
          </a:p>
        </p:txBody>
      </p:sp>
      <p:sp>
        <p:nvSpPr>
          <p:cNvPr id="177" name="WELCOMING"/>
          <p:cNvSpPr txBox="1">
            <a:spLocks noGrp="1"/>
          </p:cNvSpPr>
          <p:nvPr>
            <p:ph type="body" idx="4294967295"/>
          </p:nvPr>
        </p:nvSpPr>
        <p:spPr>
          <a:xfrm>
            <a:off x="4015263" y="2049463"/>
            <a:ext cx="1833563" cy="120173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6600" b="1" cap="all">
                <a:solidFill>
                  <a:srgbClr val="4E7DA5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r>
              <a:rPr lang="en-US" dirty="0"/>
              <a:t>Pro</a:t>
            </a:r>
            <a:endParaRPr dirty="0"/>
          </a:p>
        </p:txBody>
      </p:sp>
      <p:sp>
        <p:nvSpPr>
          <p:cNvPr id="179" name="Candle Blessing…"/>
          <p:cNvSpPr txBox="1">
            <a:spLocks noGrp="1"/>
          </p:cNvSpPr>
          <p:nvPr>
            <p:ph type="body" idx="4294967295"/>
          </p:nvPr>
        </p:nvSpPr>
        <p:spPr>
          <a:xfrm>
            <a:off x="10612438" y="592138"/>
            <a:ext cx="1579562" cy="1312862"/>
          </a:xfrm>
          <a:prstGeom prst="rect">
            <a:avLst/>
          </a:prstGeom>
        </p:spPr>
        <p:txBody>
          <a:bodyPr/>
          <a:lstStyle/>
          <a:p>
            <a:pPr marL="0" indent="0" defTabSz="2286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+mj-lt"/>
                <a:ea typeface="+mj-ea"/>
                <a:cs typeface="+mj-cs"/>
                <a:sym typeface="Garamond"/>
              </a:defRPr>
            </a:pPr>
            <a:r>
              <a:rPr dirty="0"/>
              <a:t>Candle Blessing</a:t>
            </a:r>
          </a:p>
          <a:p>
            <a:pPr marL="0" indent="0" defTabSz="2286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+mj-lt"/>
                <a:ea typeface="+mj-ea"/>
                <a:cs typeface="+mj-cs"/>
                <a:sym typeface="Garamond"/>
              </a:defRPr>
            </a:pPr>
            <a:r>
              <a:rPr dirty="0"/>
              <a:t>Kiddush, Evening</a:t>
            </a:r>
          </a:p>
          <a:p>
            <a:pPr marL="0" indent="0" defTabSz="2286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+mj-lt"/>
                <a:ea typeface="+mj-ea"/>
                <a:cs typeface="+mj-cs"/>
                <a:sym typeface="Garamond"/>
              </a:defRPr>
            </a:pPr>
            <a:r>
              <a:rPr dirty="0"/>
              <a:t>Welcome</a:t>
            </a:r>
          </a:p>
          <a:p>
            <a:pPr marL="0" indent="0" defTabSz="2286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+mj-lt"/>
                <a:ea typeface="+mj-ea"/>
                <a:cs typeface="+mj-cs"/>
                <a:sym typeface="Garamond"/>
              </a:defRPr>
            </a:pPr>
            <a:r>
              <a:rPr dirty="0"/>
              <a:t>Shabbat Songs</a:t>
            </a:r>
          </a:p>
        </p:txBody>
      </p:sp>
      <p:sp>
        <p:nvSpPr>
          <p:cNvPr id="5" name="KABBALAT PANIM">
            <a:extLst>
              <a:ext uri="{FF2B5EF4-FFF2-40B4-BE49-F238E27FC236}">
                <a16:creationId xmlns:a16="http://schemas.microsoft.com/office/drawing/2014/main" id="{3FBCBB8E-3DC8-2B41-A136-FF02A9E44E18}"/>
              </a:ext>
            </a:extLst>
          </p:cNvPr>
          <p:cNvSpPr txBox="1">
            <a:spLocks/>
          </p:cNvSpPr>
          <p:nvPr/>
        </p:nvSpPr>
        <p:spPr>
          <a:xfrm>
            <a:off x="580575" y="4968370"/>
            <a:ext cx="8702937" cy="12925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399" tIns="25399" rIns="25399" bIns="25399" anchor="ctr">
            <a:normAutofit/>
          </a:bodyPr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95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58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22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285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49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12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76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39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algn="ctr" hangingPunct="1">
              <a:spcBef>
                <a:spcPts val="0"/>
              </a:spcBef>
              <a:buFontTx/>
              <a:buNone/>
            </a:pPr>
            <a:r>
              <a:rPr lang="en-US" sz="1800" dirty="0">
                <a:latin typeface="Garamond" panose="02020404030301010803" pitchFamily="18" charset="0"/>
              </a:rPr>
              <a:t>The following slides are from Mishkan T’filah Visual T’filah Pro, </a:t>
            </a:r>
          </a:p>
          <a:p>
            <a:pPr marL="0" indent="0" algn="ctr" hangingPunct="1">
              <a:spcBef>
                <a:spcPts val="0"/>
              </a:spcBef>
              <a:buFontTx/>
              <a:buNone/>
            </a:pPr>
            <a:r>
              <a:rPr lang="en-US" sz="1800" dirty="0">
                <a:latin typeface="Garamond" panose="02020404030301010803" pitchFamily="18" charset="0"/>
              </a:rPr>
              <a:t>but the features are consistent for all “Pro” Visual T’filah offerings.</a:t>
            </a:r>
          </a:p>
        </p:txBody>
      </p:sp>
    </p:spTree>
    <p:extLst>
      <p:ext uri="{BB962C8B-B14F-4D97-AF65-F5344CB8AC3E}">
        <p14:creationId xmlns:p14="http://schemas.microsoft.com/office/powerpoint/2010/main" val="391460295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BF5492F-29CC-6649-A0F8-2E4063C41DF1}"/>
              </a:ext>
            </a:extLst>
          </p:cNvPr>
          <p:cNvGrpSpPr/>
          <p:nvPr/>
        </p:nvGrpSpPr>
        <p:grpSpPr>
          <a:xfrm>
            <a:off x="0" y="266"/>
            <a:ext cx="12192462" cy="6858377"/>
            <a:chOff x="0" y="266"/>
            <a:chExt cx="12192462" cy="6858377"/>
          </a:xfrm>
        </p:grpSpPr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CAB5A577-B04F-8E4D-80D7-D39758AB2195}"/>
                </a:ext>
              </a:extLst>
            </p:cNvPr>
            <p:cNvSpPr/>
            <p:nvPr/>
          </p:nvSpPr>
          <p:spPr>
            <a:xfrm>
              <a:off x="0" y="266"/>
              <a:ext cx="12192000" cy="476815"/>
            </a:xfrm>
            <a:prstGeom prst="rect">
              <a:avLst/>
            </a:prstGeom>
            <a:solidFill>
              <a:srgbClr val="3E7FA9"/>
            </a:solidFill>
            <a:ln w="3175">
              <a:miter lim="400000"/>
            </a:ln>
          </p:spPr>
          <p:txBody>
            <a:bodyPr lIns="0" tIns="0" rIns="0" bIns="0" anchor="ctr"/>
            <a:lstStyle/>
            <a:p>
              <a:pPr>
                <a:defRPr sz="14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" name="Rectangle">
              <a:extLst>
                <a:ext uri="{FF2B5EF4-FFF2-40B4-BE49-F238E27FC236}">
                  <a16:creationId xmlns:a16="http://schemas.microsoft.com/office/drawing/2014/main" id="{993850E3-7FD4-854C-B027-03478D5DC3C7}"/>
                </a:ext>
              </a:extLst>
            </p:cNvPr>
            <p:cNvSpPr/>
            <p:nvPr/>
          </p:nvSpPr>
          <p:spPr>
            <a:xfrm>
              <a:off x="10224506" y="1174"/>
              <a:ext cx="1967956" cy="6857469"/>
            </a:xfrm>
            <a:prstGeom prst="rect">
              <a:avLst/>
            </a:prstGeom>
            <a:solidFill>
              <a:srgbClr val="3E7FA9"/>
            </a:solidFill>
            <a:ln w="3175">
              <a:miter lim="400000"/>
            </a:ln>
          </p:spPr>
          <p:txBody>
            <a:bodyPr lIns="0" tIns="0" rIns="0" bIns="0" anchor="ctr"/>
            <a:lstStyle/>
            <a:p>
              <a:pPr>
                <a:defRPr sz="14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grpSp>
          <p:nvGrpSpPr>
            <p:cNvPr id="13" name="Group">
              <a:extLst>
                <a:ext uri="{FF2B5EF4-FFF2-40B4-BE49-F238E27FC236}">
                  <a16:creationId xmlns:a16="http://schemas.microsoft.com/office/drawing/2014/main" id="{80ECF510-AAF7-5B43-AAA4-6B8F0692DB6A}"/>
                </a:ext>
              </a:extLst>
            </p:cNvPr>
            <p:cNvGrpSpPr/>
            <p:nvPr/>
          </p:nvGrpSpPr>
          <p:grpSpPr>
            <a:xfrm>
              <a:off x="10871966" y="4329899"/>
              <a:ext cx="670920" cy="2243641"/>
              <a:chOff x="0" y="0"/>
              <a:chExt cx="670918" cy="2243640"/>
            </a:xfrm>
          </p:grpSpPr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C4B2878B-57D4-4A48-BF01-CD3660E4A1E7}"/>
                  </a:ext>
                </a:extLst>
              </p:cNvPr>
              <p:cNvSpPr/>
              <p:nvPr/>
            </p:nvSpPr>
            <p:spPr>
              <a:xfrm rot="21557791">
                <a:off x="254761" y="1551803"/>
                <a:ext cx="149190" cy="690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0" h="21585" extrusionOk="0">
                    <a:moveTo>
                      <a:pt x="12322" y="187"/>
                    </a:moveTo>
                    <a:cubicBezTo>
                      <a:pt x="10777" y="473"/>
                      <a:pt x="9292" y="773"/>
                      <a:pt x="7872" y="1084"/>
                    </a:cubicBezTo>
                    <a:cubicBezTo>
                      <a:pt x="6367" y="1414"/>
                      <a:pt x="4917" y="1761"/>
                      <a:pt x="3773" y="2158"/>
                    </a:cubicBezTo>
                    <a:cubicBezTo>
                      <a:pt x="1991" y="2777"/>
                      <a:pt x="1036" y="3487"/>
                      <a:pt x="513" y="4209"/>
                    </a:cubicBezTo>
                    <a:cubicBezTo>
                      <a:pt x="90" y="4792"/>
                      <a:pt x="-53" y="5383"/>
                      <a:pt x="18" y="5970"/>
                    </a:cubicBezTo>
                    <a:cubicBezTo>
                      <a:pt x="88" y="6557"/>
                      <a:pt x="373" y="7143"/>
                      <a:pt x="984" y="7718"/>
                    </a:cubicBezTo>
                    <a:cubicBezTo>
                      <a:pt x="3274" y="9874"/>
                      <a:pt x="9988" y="11728"/>
                      <a:pt x="11027" y="13938"/>
                    </a:cubicBezTo>
                    <a:cubicBezTo>
                      <a:pt x="11408" y="14749"/>
                      <a:pt x="10999" y="15553"/>
                      <a:pt x="10310" y="16346"/>
                    </a:cubicBezTo>
                    <a:cubicBezTo>
                      <a:pt x="9630" y="17130"/>
                      <a:pt x="8675" y="17912"/>
                      <a:pt x="7352" y="18662"/>
                    </a:cubicBezTo>
                    <a:cubicBezTo>
                      <a:pt x="5579" y="19667"/>
                      <a:pt x="3162" y="20613"/>
                      <a:pt x="174" y="21470"/>
                    </a:cubicBezTo>
                    <a:cubicBezTo>
                      <a:pt x="117" y="21496"/>
                      <a:pt x="131" y="21525"/>
                      <a:pt x="202" y="21547"/>
                    </a:cubicBezTo>
                    <a:cubicBezTo>
                      <a:pt x="262" y="21565"/>
                      <a:pt x="357" y="21577"/>
                      <a:pt x="465" y="21582"/>
                    </a:cubicBezTo>
                    <a:cubicBezTo>
                      <a:pt x="599" y="21588"/>
                      <a:pt x="732" y="21583"/>
                      <a:pt x="852" y="21574"/>
                    </a:cubicBezTo>
                    <a:cubicBezTo>
                      <a:pt x="1014" y="21561"/>
                      <a:pt x="1163" y="21540"/>
                      <a:pt x="1283" y="21510"/>
                    </a:cubicBezTo>
                    <a:cubicBezTo>
                      <a:pt x="4224" y="20810"/>
                      <a:pt x="7007" y="20083"/>
                      <a:pt x="9623" y="19330"/>
                    </a:cubicBezTo>
                    <a:cubicBezTo>
                      <a:pt x="12413" y="18528"/>
                      <a:pt x="15032" y="17691"/>
                      <a:pt x="17072" y="16781"/>
                    </a:cubicBezTo>
                    <a:cubicBezTo>
                      <a:pt x="19894" y="15522"/>
                      <a:pt x="21547" y="14144"/>
                      <a:pt x="21296" y="12743"/>
                    </a:cubicBezTo>
                    <a:cubicBezTo>
                      <a:pt x="21144" y="11898"/>
                      <a:pt x="20306" y="11077"/>
                      <a:pt x="19275" y="10266"/>
                    </a:cubicBezTo>
                    <a:cubicBezTo>
                      <a:pt x="18238" y="9452"/>
                      <a:pt x="17003" y="8642"/>
                      <a:pt x="15606" y="7850"/>
                    </a:cubicBezTo>
                    <a:cubicBezTo>
                      <a:pt x="13225" y="6500"/>
                      <a:pt x="10354" y="5175"/>
                      <a:pt x="9403" y="3740"/>
                    </a:cubicBezTo>
                    <a:cubicBezTo>
                      <a:pt x="8851" y="2906"/>
                      <a:pt x="8976" y="2047"/>
                      <a:pt x="10409" y="1264"/>
                    </a:cubicBezTo>
                    <a:cubicBezTo>
                      <a:pt x="11046" y="915"/>
                      <a:pt x="11931" y="591"/>
                      <a:pt x="13032" y="304"/>
                    </a:cubicBezTo>
                    <a:cubicBezTo>
                      <a:pt x="13161" y="259"/>
                      <a:pt x="13324" y="220"/>
                      <a:pt x="13503" y="185"/>
                    </a:cubicBezTo>
                    <a:cubicBezTo>
                      <a:pt x="13797" y="127"/>
                      <a:pt x="14043" y="49"/>
                      <a:pt x="13760" y="8"/>
                    </a:cubicBezTo>
                    <a:cubicBezTo>
                      <a:pt x="13618" y="-12"/>
                      <a:pt x="13442" y="6"/>
                      <a:pt x="13294" y="27"/>
                    </a:cubicBezTo>
                    <a:cubicBezTo>
                      <a:pt x="12955" y="76"/>
                      <a:pt x="12630" y="129"/>
                      <a:pt x="12322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3E7FA9"/>
                </a:solidFill>
                <a:prstDash val="solid"/>
                <a:miter lim="400000"/>
              </a:ln>
              <a:effectLst/>
            </p:spPr>
            <p:txBody>
              <a:bodyPr wrap="square" lIns="25399" tIns="25399" rIns="25399" bIns="25399" numCol="1" anchor="ctr">
                <a:noAutofit/>
              </a:bodyPr>
              <a:lstStyle/>
              <a:p>
                <a:pPr>
                  <a:defRPr>
                    <a:solidFill>
                      <a:srgbClr val="3E7FA9"/>
                    </a:solidFill>
                  </a:defRPr>
                </a:pPr>
                <a:endParaRPr/>
              </a:p>
            </p:txBody>
          </p:sp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FA66D3C9-AAA2-4746-8C17-7304888DC043}"/>
                  </a:ext>
                </a:extLst>
              </p:cNvPr>
              <p:cNvSpPr/>
              <p:nvPr/>
            </p:nvSpPr>
            <p:spPr>
              <a:xfrm rot="323075">
                <a:off x="489638" y="967791"/>
                <a:ext cx="149191" cy="690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0" h="21585" extrusionOk="0">
                    <a:moveTo>
                      <a:pt x="12322" y="187"/>
                    </a:moveTo>
                    <a:cubicBezTo>
                      <a:pt x="10777" y="473"/>
                      <a:pt x="9292" y="773"/>
                      <a:pt x="7872" y="1084"/>
                    </a:cubicBezTo>
                    <a:cubicBezTo>
                      <a:pt x="6367" y="1414"/>
                      <a:pt x="4917" y="1761"/>
                      <a:pt x="3773" y="2158"/>
                    </a:cubicBezTo>
                    <a:cubicBezTo>
                      <a:pt x="1991" y="2777"/>
                      <a:pt x="1036" y="3487"/>
                      <a:pt x="513" y="4209"/>
                    </a:cubicBezTo>
                    <a:cubicBezTo>
                      <a:pt x="90" y="4792"/>
                      <a:pt x="-53" y="5383"/>
                      <a:pt x="18" y="5970"/>
                    </a:cubicBezTo>
                    <a:cubicBezTo>
                      <a:pt x="88" y="6557"/>
                      <a:pt x="373" y="7143"/>
                      <a:pt x="984" y="7718"/>
                    </a:cubicBezTo>
                    <a:cubicBezTo>
                      <a:pt x="3274" y="9874"/>
                      <a:pt x="9988" y="11728"/>
                      <a:pt x="11027" y="13938"/>
                    </a:cubicBezTo>
                    <a:cubicBezTo>
                      <a:pt x="11408" y="14749"/>
                      <a:pt x="10999" y="15553"/>
                      <a:pt x="10310" y="16346"/>
                    </a:cubicBezTo>
                    <a:cubicBezTo>
                      <a:pt x="9630" y="17130"/>
                      <a:pt x="8675" y="17912"/>
                      <a:pt x="7352" y="18662"/>
                    </a:cubicBezTo>
                    <a:cubicBezTo>
                      <a:pt x="5579" y="19667"/>
                      <a:pt x="3162" y="20613"/>
                      <a:pt x="174" y="21470"/>
                    </a:cubicBezTo>
                    <a:cubicBezTo>
                      <a:pt x="117" y="21496"/>
                      <a:pt x="131" y="21525"/>
                      <a:pt x="202" y="21547"/>
                    </a:cubicBezTo>
                    <a:cubicBezTo>
                      <a:pt x="262" y="21565"/>
                      <a:pt x="357" y="21577"/>
                      <a:pt x="465" y="21582"/>
                    </a:cubicBezTo>
                    <a:cubicBezTo>
                      <a:pt x="599" y="21588"/>
                      <a:pt x="732" y="21583"/>
                      <a:pt x="852" y="21574"/>
                    </a:cubicBezTo>
                    <a:cubicBezTo>
                      <a:pt x="1014" y="21561"/>
                      <a:pt x="1163" y="21540"/>
                      <a:pt x="1283" y="21510"/>
                    </a:cubicBezTo>
                    <a:cubicBezTo>
                      <a:pt x="4224" y="20810"/>
                      <a:pt x="7007" y="20083"/>
                      <a:pt x="9623" y="19330"/>
                    </a:cubicBezTo>
                    <a:cubicBezTo>
                      <a:pt x="12413" y="18528"/>
                      <a:pt x="15032" y="17691"/>
                      <a:pt x="17072" y="16781"/>
                    </a:cubicBezTo>
                    <a:cubicBezTo>
                      <a:pt x="19894" y="15522"/>
                      <a:pt x="21547" y="14144"/>
                      <a:pt x="21296" y="12743"/>
                    </a:cubicBezTo>
                    <a:cubicBezTo>
                      <a:pt x="21144" y="11898"/>
                      <a:pt x="20306" y="11077"/>
                      <a:pt x="19275" y="10266"/>
                    </a:cubicBezTo>
                    <a:cubicBezTo>
                      <a:pt x="18238" y="9452"/>
                      <a:pt x="17003" y="8642"/>
                      <a:pt x="15606" y="7850"/>
                    </a:cubicBezTo>
                    <a:cubicBezTo>
                      <a:pt x="13225" y="6500"/>
                      <a:pt x="10354" y="5175"/>
                      <a:pt x="9403" y="3740"/>
                    </a:cubicBezTo>
                    <a:cubicBezTo>
                      <a:pt x="8851" y="2906"/>
                      <a:pt x="8976" y="2047"/>
                      <a:pt x="10409" y="1264"/>
                    </a:cubicBezTo>
                    <a:cubicBezTo>
                      <a:pt x="11046" y="915"/>
                      <a:pt x="11931" y="591"/>
                      <a:pt x="13032" y="304"/>
                    </a:cubicBezTo>
                    <a:cubicBezTo>
                      <a:pt x="13161" y="259"/>
                      <a:pt x="13324" y="220"/>
                      <a:pt x="13503" y="185"/>
                    </a:cubicBezTo>
                    <a:cubicBezTo>
                      <a:pt x="13797" y="127"/>
                      <a:pt x="14043" y="49"/>
                      <a:pt x="13760" y="8"/>
                    </a:cubicBezTo>
                    <a:cubicBezTo>
                      <a:pt x="13618" y="-12"/>
                      <a:pt x="13442" y="6"/>
                      <a:pt x="13294" y="27"/>
                    </a:cubicBezTo>
                    <a:cubicBezTo>
                      <a:pt x="12955" y="76"/>
                      <a:pt x="12630" y="129"/>
                      <a:pt x="12322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3E7FA9"/>
                </a:solidFill>
                <a:prstDash val="solid"/>
                <a:miter lim="400000"/>
              </a:ln>
              <a:effectLst/>
            </p:spPr>
            <p:txBody>
              <a:bodyPr wrap="square" lIns="25399" tIns="25399" rIns="25399" bIns="25399" numCol="1" anchor="ctr">
                <a:noAutofit/>
              </a:bodyPr>
              <a:lstStyle/>
              <a:p>
                <a:pPr>
                  <a:defRPr>
                    <a:solidFill>
                      <a:srgbClr val="3E7FA9"/>
                    </a:solidFill>
                  </a:defRPr>
                </a:pPr>
                <a:endParaRPr/>
              </a:p>
            </p:txBody>
          </p:sp>
          <p:sp>
            <p:nvSpPr>
              <p:cNvPr id="16" name="Shape">
                <a:extLst>
                  <a:ext uri="{FF2B5EF4-FFF2-40B4-BE49-F238E27FC236}">
                    <a16:creationId xmlns:a16="http://schemas.microsoft.com/office/drawing/2014/main" id="{B1A9E034-61DD-BE4F-9F9A-CB01FEC7C97A}"/>
                  </a:ext>
                </a:extLst>
              </p:cNvPr>
              <p:cNvSpPr/>
              <p:nvPr/>
            </p:nvSpPr>
            <p:spPr>
              <a:xfrm rot="20513828">
                <a:off x="278995" y="6077"/>
                <a:ext cx="149191" cy="690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0" h="21585" extrusionOk="0">
                    <a:moveTo>
                      <a:pt x="12322" y="187"/>
                    </a:moveTo>
                    <a:cubicBezTo>
                      <a:pt x="10777" y="473"/>
                      <a:pt x="9292" y="773"/>
                      <a:pt x="7872" y="1084"/>
                    </a:cubicBezTo>
                    <a:cubicBezTo>
                      <a:pt x="6367" y="1414"/>
                      <a:pt x="4917" y="1761"/>
                      <a:pt x="3773" y="2158"/>
                    </a:cubicBezTo>
                    <a:cubicBezTo>
                      <a:pt x="1991" y="2777"/>
                      <a:pt x="1036" y="3487"/>
                      <a:pt x="513" y="4209"/>
                    </a:cubicBezTo>
                    <a:cubicBezTo>
                      <a:pt x="90" y="4792"/>
                      <a:pt x="-53" y="5383"/>
                      <a:pt x="18" y="5970"/>
                    </a:cubicBezTo>
                    <a:cubicBezTo>
                      <a:pt x="88" y="6557"/>
                      <a:pt x="373" y="7143"/>
                      <a:pt x="984" y="7718"/>
                    </a:cubicBezTo>
                    <a:cubicBezTo>
                      <a:pt x="3274" y="9874"/>
                      <a:pt x="9988" y="11728"/>
                      <a:pt x="11027" y="13938"/>
                    </a:cubicBezTo>
                    <a:cubicBezTo>
                      <a:pt x="11408" y="14749"/>
                      <a:pt x="10999" y="15553"/>
                      <a:pt x="10310" y="16346"/>
                    </a:cubicBezTo>
                    <a:cubicBezTo>
                      <a:pt x="9630" y="17130"/>
                      <a:pt x="8675" y="17912"/>
                      <a:pt x="7352" y="18662"/>
                    </a:cubicBezTo>
                    <a:cubicBezTo>
                      <a:pt x="5579" y="19667"/>
                      <a:pt x="3162" y="20613"/>
                      <a:pt x="174" y="21470"/>
                    </a:cubicBezTo>
                    <a:cubicBezTo>
                      <a:pt x="117" y="21496"/>
                      <a:pt x="131" y="21525"/>
                      <a:pt x="202" y="21547"/>
                    </a:cubicBezTo>
                    <a:cubicBezTo>
                      <a:pt x="262" y="21565"/>
                      <a:pt x="357" y="21577"/>
                      <a:pt x="465" y="21582"/>
                    </a:cubicBezTo>
                    <a:cubicBezTo>
                      <a:pt x="599" y="21588"/>
                      <a:pt x="732" y="21583"/>
                      <a:pt x="852" y="21574"/>
                    </a:cubicBezTo>
                    <a:cubicBezTo>
                      <a:pt x="1014" y="21561"/>
                      <a:pt x="1163" y="21540"/>
                      <a:pt x="1283" y="21510"/>
                    </a:cubicBezTo>
                    <a:cubicBezTo>
                      <a:pt x="4224" y="20810"/>
                      <a:pt x="7007" y="20083"/>
                      <a:pt x="9623" y="19330"/>
                    </a:cubicBezTo>
                    <a:cubicBezTo>
                      <a:pt x="12413" y="18528"/>
                      <a:pt x="15032" y="17691"/>
                      <a:pt x="17072" y="16781"/>
                    </a:cubicBezTo>
                    <a:cubicBezTo>
                      <a:pt x="19894" y="15522"/>
                      <a:pt x="21547" y="14144"/>
                      <a:pt x="21296" y="12743"/>
                    </a:cubicBezTo>
                    <a:cubicBezTo>
                      <a:pt x="21144" y="11898"/>
                      <a:pt x="20306" y="11077"/>
                      <a:pt x="19275" y="10266"/>
                    </a:cubicBezTo>
                    <a:cubicBezTo>
                      <a:pt x="18238" y="9452"/>
                      <a:pt x="17003" y="8642"/>
                      <a:pt x="15606" y="7850"/>
                    </a:cubicBezTo>
                    <a:cubicBezTo>
                      <a:pt x="13225" y="6500"/>
                      <a:pt x="10354" y="5175"/>
                      <a:pt x="9403" y="3740"/>
                    </a:cubicBezTo>
                    <a:cubicBezTo>
                      <a:pt x="8851" y="2906"/>
                      <a:pt x="8976" y="2047"/>
                      <a:pt x="10409" y="1264"/>
                    </a:cubicBezTo>
                    <a:cubicBezTo>
                      <a:pt x="11046" y="915"/>
                      <a:pt x="11931" y="591"/>
                      <a:pt x="13032" y="304"/>
                    </a:cubicBezTo>
                    <a:cubicBezTo>
                      <a:pt x="13161" y="259"/>
                      <a:pt x="13324" y="220"/>
                      <a:pt x="13503" y="185"/>
                    </a:cubicBezTo>
                    <a:cubicBezTo>
                      <a:pt x="13797" y="127"/>
                      <a:pt x="14043" y="49"/>
                      <a:pt x="13760" y="8"/>
                    </a:cubicBezTo>
                    <a:cubicBezTo>
                      <a:pt x="13618" y="-12"/>
                      <a:pt x="13442" y="6"/>
                      <a:pt x="13294" y="27"/>
                    </a:cubicBezTo>
                    <a:cubicBezTo>
                      <a:pt x="12955" y="76"/>
                      <a:pt x="12630" y="129"/>
                      <a:pt x="12322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3E7FA9"/>
                </a:solidFill>
                <a:prstDash val="solid"/>
                <a:miter lim="400000"/>
              </a:ln>
              <a:effectLst/>
            </p:spPr>
            <p:txBody>
              <a:bodyPr wrap="square" lIns="25399" tIns="25399" rIns="25399" bIns="25399" numCol="1" anchor="ctr">
                <a:noAutofit/>
              </a:bodyPr>
              <a:lstStyle/>
              <a:p>
                <a:pPr>
                  <a:defRPr>
                    <a:solidFill>
                      <a:srgbClr val="3E7FA9"/>
                    </a:solidFill>
                  </a:defRPr>
                </a:pPr>
                <a:endParaRPr/>
              </a:p>
            </p:txBody>
          </p:sp>
          <p:sp>
            <p:nvSpPr>
              <p:cNvPr id="17" name="Shape">
                <a:extLst>
                  <a:ext uri="{FF2B5EF4-FFF2-40B4-BE49-F238E27FC236}">
                    <a16:creationId xmlns:a16="http://schemas.microsoft.com/office/drawing/2014/main" id="{92A8461A-E43D-484C-BF37-DE33152B0602}"/>
                  </a:ext>
                </a:extLst>
              </p:cNvPr>
              <p:cNvSpPr/>
              <p:nvPr/>
            </p:nvSpPr>
            <p:spPr>
              <a:xfrm rot="20793754" flipH="1">
                <a:off x="78240" y="624602"/>
                <a:ext cx="149190" cy="690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0" h="21585" extrusionOk="0">
                    <a:moveTo>
                      <a:pt x="12322" y="187"/>
                    </a:moveTo>
                    <a:cubicBezTo>
                      <a:pt x="10777" y="473"/>
                      <a:pt x="9292" y="773"/>
                      <a:pt x="7872" y="1084"/>
                    </a:cubicBezTo>
                    <a:cubicBezTo>
                      <a:pt x="6367" y="1414"/>
                      <a:pt x="4917" y="1761"/>
                      <a:pt x="3773" y="2158"/>
                    </a:cubicBezTo>
                    <a:cubicBezTo>
                      <a:pt x="1991" y="2777"/>
                      <a:pt x="1036" y="3487"/>
                      <a:pt x="513" y="4209"/>
                    </a:cubicBezTo>
                    <a:cubicBezTo>
                      <a:pt x="90" y="4792"/>
                      <a:pt x="-53" y="5383"/>
                      <a:pt x="18" y="5970"/>
                    </a:cubicBezTo>
                    <a:cubicBezTo>
                      <a:pt x="88" y="6557"/>
                      <a:pt x="373" y="7143"/>
                      <a:pt x="984" y="7718"/>
                    </a:cubicBezTo>
                    <a:cubicBezTo>
                      <a:pt x="3274" y="9874"/>
                      <a:pt x="9988" y="11728"/>
                      <a:pt x="11027" y="13938"/>
                    </a:cubicBezTo>
                    <a:cubicBezTo>
                      <a:pt x="11408" y="14749"/>
                      <a:pt x="10999" y="15553"/>
                      <a:pt x="10310" y="16346"/>
                    </a:cubicBezTo>
                    <a:cubicBezTo>
                      <a:pt x="9630" y="17130"/>
                      <a:pt x="8675" y="17912"/>
                      <a:pt x="7352" y="18662"/>
                    </a:cubicBezTo>
                    <a:cubicBezTo>
                      <a:pt x="5579" y="19667"/>
                      <a:pt x="3162" y="20613"/>
                      <a:pt x="174" y="21470"/>
                    </a:cubicBezTo>
                    <a:cubicBezTo>
                      <a:pt x="117" y="21496"/>
                      <a:pt x="131" y="21525"/>
                      <a:pt x="202" y="21547"/>
                    </a:cubicBezTo>
                    <a:cubicBezTo>
                      <a:pt x="262" y="21565"/>
                      <a:pt x="357" y="21577"/>
                      <a:pt x="465" y="21582"/>
                    </a:cubicBezTo>
                    <a:cubicBezTo>
                      <a:pt x="599" y="21588"/>
                      <a:pt x="732" y="21583"/>
                      <a:pt x="852" y="21574"/>
                    </a:cubicBezTo>
                    <a:cubicBezTo>
                      <a:pt x="1014" y="21561"/>
                      <a:pt x="1163" y="21540"/>
                      <a:pt x="1283" y="21510"/>
                    </a:cubicBezTo>
                    <a:cubicBezTo>
                      <a:pt x="4224" y="20810"/>
                      <a:pt x="7007" y="20083"/>
                      <a:pt x="9623" y="19330"/>
                    </a:cubicBezTo>
                    <a:cubicBezTo>
                      <a:pt x="12413" y="18528"/>
                      <a:pt x="15032" y="17691"/>
                      <a:pt x="17072" y="16781"/>
                    </a:cubicBezTo>
                    <a:cubicBezTo>
                      <a:pt x="19894" y="15522"/>
                      <a:pt x="21547" y="14144"/>
                      <a:pt x="21296" y="12743"/>
                    </a:cubicBezTo>
                    <a:cubicBezTo>
                      <a:pt x="21144" y="11898"/>
                      <a:pt x="20306" y="11077"/>
                      <a:pt x="19275" y="10266"/>
                    </a:cubicBezTo>
                    <a:cubicBezTo>
                      <a:pt x="18238" y="9452"/>
                      <a:pt x="17003" y="8642"/>
                      <a:pt x="15606" y="7850"/>
                    </a:cubicBezTo>
                    <a:cubicBezTo>
                      <a:pt x="13225" y="6500"/>
                      <a:pt x="10354" y="5175"/>
                      <a:pt x="9403" y="3740"/>
                    </a:cubicBezTo>
                    <a:cubicBezTo>
                      <a:pt x="8851" y="2906"/>
                      <a:pt x="8976" y="2047"/>
                      <a:pt x="10409" y="1264"/>
                    </a:cubicBezTo>
                    <a:cubicBezTo>
                      <a:pt x="11046" y="915"/>
                      <a:pt x="11931" y="591"/>
                      <a:pt x="13032" y="304"/>
                    </a:cubicBezTo>
                    <a:cubicBezTo>
                      <a:pt x="13161" y="259"/>
                      <a:pt x="13324" y="220"/>
                      <a:pt x="13503" y="185"/>
                    </a:cubicBezTo>
                    <a:cubicBezTo>
                      <a:pt x="13797" y="127"/>
                      <a:pt x="14043" y="49"/>
                      <a:pt x="13760" y="8"/>
                    </a:cubicBezTo>
                    <a:cubicBezTo>
                      <a:pt x="13618" y="-12"/>
                      <a:pt x="13442" y="6"/>
                      <a:pt x="13294" y="27"/>
                    </a:cubicBezTo>
                    <a:cubicBezTo>
                      <a:pt x="12955" y="76"/>
                      <a:pt x="12630" y="129"/>
                      <a:pt x="12322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3E7FA9"/>
                </a:solidFill>
                <a:prstDash val="solid"/>
                <a:miter lim="400000"/>
              </a:ln>
              <a:effectLst/>
            </p:spPr>
            <p:txBody>
              <a:bodyPr wrap="square" lIns="25399" tIns="25399" rIns="25399" bIns="25399" numCol="1" anchor="ctr">
                <a:noAutofit/>
              </a:bodyPr>
              <a:lstStyle/>
              <a:p>
                <a:pPr>
                  <a:defRPr>
                    <a:solidFill>
                      <a:srgbClr val="3E7FA9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2" name="2 [120]">
            <a:extLst>
              <a:ext uri="{FF2B5EF4-FFF2-40B4-BE49-F238E27FC236}">
                <a16:creationId xmlns:a16="http://schemas.microsoft.com/office/drawing/2014/main" id="{311C5390-35AF-1B4C-9122-E21BE49E77FE}"/>
              </a:ext>
            </a:extLst>
          </p:cNvPr>
          <p:cNvSpPr txBox="1">
            <a:spLocks/>
          </p:cNvSpPr>
          <p:nvPr/>
        </p:nvSpPr>
        <p:spPr>
          <a:xfrm>
            <a:off x="10540999" y="75141"/>
            <a:ext cx="1481668" cy="328293"/>
          </a:xfrm>
          <a:prstGeom prst="rect">
            <a:avLst/>
          </a:prstGeo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95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58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22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285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49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12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76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39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en-US" sz="1800" dirty="0">
                <a:solidFill>
                  <a:schemeClr val="tx1"/>
                </a:solidFill>
                <a:latin typeface="Garamond" panose="02020404030301010803" pitchFamily="18" charset="0"/>
              </a:rPr>
              <a:t>2 [120]</a:t>
            </a:r>
          </a:p>
        </p:txBody>
      </p:sp>
      <p:sp>
        <p:nvSpPr>
          <p:cNvPr id="3" name="Candle Blessing…">
            <a:extLst>
              <a:ext uri="{FF2B5EF4-FFF2-40B4-BE49-F238E27FC236}">
                <a16:creationId xmlns:a16="http://schemas.microsoft.com/office/drawing/2014/main" id="{496618AE-06C3-7648-A8E5-F2E67531845F}"/>
              </a:ext>
            </a:extLst>
          </p:cNvPr>
          <p:cNvSpPr txBox="1">
            <a:spLocks/>
          </p:cNvSpPr>
          <p:nvPr/>
        </p:nvSpPr>
        <p:spPr>
          <a:xfrm>
            <a:off x="10540999" y="591827"/>
            <a:ext cx="1633881" cy="1313563"/>
          </a:xfrm>
          <a:prstGeom prst="rect">
            <a:avLst/>
          </a:prstGeo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95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58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22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285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49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12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76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39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defTabSz="228600" hangingPunct="1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Garamond"/>
              </a:defRPr>
            </a:pPr>
            <a:r>
              <a:rPr lang="en-US" sz="1400">
                <a:solidFill>
                  <a:srgbClr val="FFFFFF"/>
                </a:solidFill>
                <a:latin typeface="+mj-lt"/>
                <a:ea typeface="+mj-ea"/>
                <a:cs typeface="+mj-cs"/>
                <a:sym typeface="Garamond"/>
              </a:rPr>
              <a:t>Candle Blessing</a:t>
            </a:r>
          </a:p>
          <a:p>
            <a:pPr marL="0" indent="0" defTabSz="228600" hangingPunct="1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Garamond"/>
              </a:defRPr>
            </a:pPr>
            <a:r>
              <a:rPr lang="en-US" sz="1400">
                <a:latin typeface="+mj-lt"/>
                <a:ea typeface="+mj-ea"/>
                <a:cs typeface="+mj-cs"/>
                <a:sym typeface="Garamond"/>
              </a:rPr>
              <a:t>Kiddush, Evening</a:t>
            </a:r>
          </a:p>
          <a:p>
            <a:pPr marL="0" indent="0" defTabSz="228600" hangingPunct="1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Garamond"/>
              </a:defRPr>
            </a:pPr>
            <a:r>
              <a:rPr lang="en-US" sz="1400">
                <a:latin typeface="+mj-lt"/>
                <a:ea typeface="+mj-ea"/>
                <a:cs typeface="+mj-cs"/>
                <a:sym typeface="Garamond"/>
              </a:rPr>
              <a:t>Welcome</a:t>
            </a:r>
          </a:p>
          <a:p>
            <a:pPr marL="0" indent="0" defTabSz="228600" hangingPunct="1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Garamond"/>
              </a:defRPr>
            </a:pPr>
            <a:r>
              <a:rPr lang="en-US" sz="1400">
                <a:latin typeface="+mj-lt"/>
                <a:ea typeface="+mj-ea"/>
                <a:cs typeface="+mj-cs"/>
                <a:sym typeface="Garamond"/>
              </a:rPr>
              <a:t>Shabbat Songs</a:t>
            </a:r>
            <a:endParaRPr lang="en-US" sz="1400" dirty="0">
              <a:latin typeface="+mj-lt"/>
              <a:ea typeface="+mj-ea"/>
              <a:cs typeface="+mj-cs"/>
              <a:sym typeface="Garamond"/>
            </a:endParaRPr>
          </a:p>
        </p:txBody>
      </p:sp>
      <p:sp>
        <p:nvSpPr>
          <p:cNvPr id="4" name="BARUCH atah, Adonai Eloheinu,…">
            <a:extLst>
              <a:ext uri="{FF2B5EF4-FFF2-40B4-BE49-F238E27FC236}">
                <a16:creationId xmlns:a16="http://schemas.microsoft.com/office/drawing/2014/main" id="{7E2E84DE-5EDA-7240-B0CE-1BF6BFC0A341}"/>
              </a:ext>
            </a:extLst>
          </p:cNvPr>
          <p:cNvSpPr txBox="1">
            <a:spLocks/>
          </p:cNvSpPr>
          <p:nvPr/>
        </p:nvSpPr>
        <p:spPr>
          <a:xfrm>
            <a:off x="423333" y="761870"/>
            <a:ext cx="4959096" cy="2614303"/>
          </a:xfrm>
          <a:prstGeom prst="rect">
            <a:avLst/>
          </a:prstGeo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95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58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22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285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49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12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76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39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lnSpc>
                <a:spcPct val="150000"/>
              </a:lnSpc>
              <a:spcBef>
                <a:spcPts val="100"/>
              </a:spcBef>
              <a:buSzTx/>
              <a:buFontTx/>
              <a:buNone/>
              <a:defRPr sz="2800">
                <a:latin typeface="+mj-lt"/>
                <a:ea typeface="+mj-ea"/>
                <a:cs typeface="+mj-cs"/>
                <a:sym typeface="Garamond"/>
              </a:defRPr>
            </a:pPr>
            <a:r>
              <a:rPr lang="en-US" sz="2800" dirty="0">
                <a:solidFill>
                  <a:srgbClr val="3E7EA9"/>
                </a:solidFill>
                <a:latin typeface="+mj-lt"/>
                <a:ea typeface="+mj-ea"/>
                <a:cs typeface="+mj-cs"/>
                <a:sym typeface="Garamond"/>
              </a:rPr>
              <a:t>BARUCH</a:t>
            </a:r>
            <a:r>
              <a:rPr lang="en-US" sz="2800" dirty="0">
                <a:latin typeface="+mj-lt"/>
                <a:ea typeface="+mj-ea"/>
                <a:cs typeface="+mj-cs"/>
                <a:sym typeface="Garamond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  <a:sym typeface="Garamond"/>
              </a:rPr>
              <a:t>atah</a:t>
            </a:r>
            <a:r>
              <a:rPr lang="en-US" sz="2800" dirty="0">
                <a:latin typeface="+mj-lt"/>
                <a:ea typeface="+mj-ea"/>
                <a:cs typeface="+mj-cs"/>
                <a:sym typeface="Garamond"/>
              </a:rPr>
              <a:t>, Adonai </a:t>
            </a:r>
            <a:r>
              <a:rPr lang="en-US" sz="2800" dirty="0" err="1">
                <a:latin typeface="+mj-lt"/>
                <a:ea typeface="+mj-ea"/>
                <a:cs typeface="+mj-cs"/>
                <a:sym typeface="Garamond"/>
              </a:rPr>
              <a:t>Eloheinu</a:t>
            </a:r>
            <a:r>
              <a:rPr lang="en-US" sz="2800" dirty="0">
                <a:latin typeface="+mj-lt"/>
                <a:ea typeface="+mj-ea"/>
                <a:cs typeface="+mj-cs"/>
                <a:sym typeface="Garamond"/>
              </a:rPr>
              <a:t>, </a:t>
            </a:r>
          </a:p>
          <a:p>
            <a:pPr marL="0" indent="0" hangingPunct="1">
              <a:lnSpc>
                <a:spcPct val="150000"/>
              </a:lnSpc>
              <a:spcBef>
                <a:spcPts val="100"/>
              </a:spcBef>
              <a:buSzTx/>
              <a:buFontTx/>
              <a:buNone/>
              <a:defRPr sz="2800">
                <a:latin typeface="+mj-lt"/>
                <a:ea typeface="+mj-ea"/>
                <a:cs typeface="+mj-cs"/>
                <a:sym typeface="Garamond"/>
              </a:defRPr>
            </a:pPr>
            <a:r>
              <a:rPr lang="en-US" sz="2800" dirty="0">
                <a:latin typeface="+mj-lt"/>
                <a:ea typeface="+mj-ea"/>
                <a:cs typeface="+mj-cs"/>
                <a:sym typeface="Garamond"/>
              </a:rPr>
              <a:t>Melech </a:t>
            </a:r>
            <a:r>
              <a:rPr lang="en-US" sz="2800" dirty="0" err="1">
                <a:latin typeface="+mj-lt"/>
                <a:ea typeface="+mj-ea"/>
                <a:cs typeface="+mj-cs"/>
                <a:sym typeface="Garamond"/>
              </a:rPr>
              <a:t>haolam</a:t>
            </a:r>
            <a:r>
              <a:rPr lang="en-US" sz="2800" dirty="0">
                <a:latin typeface="+mj-lt"/>
                <a:ea typeface="+mj-ea"/>
                <a:cs typeface="+mj-cs"/>
                <a:sym typeface="Garamond"/>
              </a:rPr>
              <a:t>, </a:t>
            </a:r>
            <a:r>
              <a:rPr lang="en-US" sz="2800" dirty="0" err="1">
                <a:latin typeface="+mj-lt"/>
                <a:ea typeface="+mj-ea"/>
                <a:cs typeface="+mj-cs"/>
                <a:sym typeface="Garamond"/>
              </a:rPr>
              <a:t>asher</a:t>
            </a:r>
            <a:r>
              <a:rPr lang="en-US" sz="2800" dirty="0">
                <a:latin typeface="+mj-lt"/>
                <a:ea typeface="+mj-ea"/>
                <a:cs typeface="+mj-cs"/>
                <a:sym typeface="Garamond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  <a:sym typeface="Garamond"/>
              </a:rPr>
              <a:t>kid’shanu</a:t>
            </a:r>
            <a:r>
              <a:rPr lang="en-US" sz="2800" dirty="0">
                <a:latin typeface="+mj-lt"/>
                <a:ea typeface="+mj-ea"/>
                <a:cs typeface="+mj-cs"/>
                <a:sym typeface="Garamond"/>
              </a:rPr>
              <a:t> </a:t>
            </a:r>
          </a:p>
          <a:p>
            <a:pPr marL="0" indent="0" hangingPunct="1">
              <a:lnSpc>
                <a:spcPct val="150000"/>
              </a:lnSpc>
              <a:spcBef>
                <a:spcPts val="100"/>
              </a:spcBef>
              <a:buSzTx/>
              <a:buFontTx/>
              <a:buNone/>
              <a:defRPr sz="2800">
                <a:latin typeface="+mj-lt"/>
                <a:ea typeface="+mj-ea"/>
                <a:cs typeface="+mj-cs"/>
                <a:sym typeface="Garamond"/>
              </a:defRPr>
            </a:pPr>
            <a:r>
              <a:rPr lang="en-US" sz="2800" dirty="0" err="1">
                <a:latin typeface="+mj-lt"/>
                <a:ea typeface="+mj-ea"/>
                <a:cs typeface="+mj-cs"/>
                <a:sym typeface="Garamond"/>
              </a:rPr>
              <a:t>b’mitzvotav</a:t>
            </a:r>
            <a:r>
              <a:rPr lang="en-US" sz="2800" dirty="0">
                <a:latin typeface="+mj-lt"/>
                <a:ea typeface="+mj-ea"/>
                <a:cs typeface="+mj-cs"/>
                <a:sym typeface="Garamond"/>
              </a:rPr>
              <a:t>, </a:t>
            </a:r>
            <a:r>
              <a:rPr lang="en-US" sz="2800" dirty="0" err="1">
                <a:latin typeface="+mj-lt"/>
                <a:ea typeface="+mj-ea"/>
                <a:cs typeface="+mj-cs"/>
                <a:sym typeface="Garamond"/>
              </a:rPr>
              <a:t>v’tzivanu</a:t>
            </a:r>
            <a:r>
              <a:rPr lang="en-US" sz="2800" dirty="0">
                <a:latin typeface="+mj-lt"/>
                <a:ea typeface="+mj-ea"/>
                <a:cs typeface="+mj-cs"/>
                <a:sym typeface="Garamond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  <a:sym typeface="Garamond"/>
              </a:rPr>
              <a:t>l’hadlik</a:t>
            </a:r>
            <a:r>
              <a:rPr lang="en-US" sz="2800" dirty="0">
                <a:latin typeface="+mj-lt"/>
                <a:ea typeface="+mj-ea"/>
                <a:cs typeface="+mj-cs"/>
                <a:sym typeface="Garamond"/>
              </a:rPr>
              <a:t> </a:t>
            </a:r>
          </a:p>
          <a:p>
            <a:pPr marL="0" indent="0" hangingPunct="1">
              <a:lnSpc>
                <a:spcPct val="150000"/>
              </a:lnSpc>
              <a:spcBef>
                <a:spcPts val="100"/>
              </a:spcBef>
              <a:buSzTx/>
              <a:buFontTx/>
              <a:buNone/>
              <a:defRPr sz="2800">
                <a:latin typeface="+mj-lt"/>
                <a:ea typeface="+mj-ea"/>
                <a:cs typeface="+mj-cs"/>
                <a:sym typeface="Garamond"/>
              </a:defRPr>
            </a:pPr>
            <a:r>
              <a:rPr lang="en-US" sz="2800" dirty="0" err="1">
                <a:latin typeface="+mj-lt"/>
                <a:ea typeface="+mj-ea"/>
                <a:cs typeface="+mj-cs"/>
                <a:sym typeface="Garamond"/>
              </a:rPr>
              <a:t>ner</a:t>
            </a:r>
            <a:r>
              <a:rPr lang="en-US" sz="2800" dirty="0">
                <a:latin typeface="+mj-lt"/>
                <a:ea typeface="+mj-ea"/>
                <a:cs typeface="+mj-cs"/>
                <a:sym typeface="Garamond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  <a:sym typeface="Garamond"/>
              </a:rPr>
              <a:t>shel</a:t>
            </a:r>
            <a:r>
              <a:rPr lang="en-US" sz="2800" dirty="0">
                <a:latin typeface="+mj-lt"/>
                <a:ea typeface="+mj-ea"/>
                <a:cs typeface="+mj-cs"/>
                <a:sym typeface="Garamond"/>
              </a:rPr>
              <a:t> Shabbat.</a:t>
            </a:r>
          </a:p>
        </p:txBody>
      </p:sp>
      <p:sp>
        <p:nvSpPr>
          <p:cNvPr id="5" name="BLESSED ARE YOU, Adonai our God,…">
            <a:extLst>
              <a:ext uri="{FF2B5EF4-FFF2-40B4-BE49-F238E27FC236}">
                <a16:creationId xmlns:a16="http://schemas.microsoft.com/office/drawing/2014/main" id="{0C7184D4-DE50-2948-9D2C-70FE475BA902}"/>
              </a:ext>
            </a:extLst>
          </p:cNvPr>
          <p:cNvSpPr txBox="1">
            <a:spLocks/>
          </p:cNvSpPr>
          <p:nvPr/>
        </p:nvSpPr>
        <p:spPr>
          <a:xfrm>
            <a:off x="423333" y="3793001"/>
            <a:ext cx="9366314" cy="1774843"/>
          </a:xfrm>
          <a:prstGeom prst="rect">
            <a:avLst/>
          </a:prstGeo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95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58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22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285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49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12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76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39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algn="ctr" hangingPunct="1">
              <a:spcBef>
                <a:spcPts val="0"/>
              </a:spcBef>
              <a:buNone/>
            </a:pPr>
            <a:r>
              <a:rPr lang="en-US" sz="2800" dirty="0">
                <a:solidFill>
                  <a:srgbClr val="3E7EA9"/>
                </a:solidFill>
                <a:latin typeface="Garamond" panose="02020404030301010803" pitchFamily="18" charset="0"/>
              </a:rPr>
              <a:t>BLESSED ARE YOU, </a:t>
            </a:r>
            <a:r>
              <a:rPr lang="en-US" sz="2800" dirty="0">
                <a:latin typeface="Garamond" panose="02020404030301010803" pitchFamily="18" charset="0"/>
              </a:rPr>
              <a:t>Adonai our God, </a:t>
            </a:r>
          </a:p>
          <a:p>
            <a:pPr marL="0" indent="0" algn="ctr" hangingPunct="1">
              <a:spcBef>
                <a:spcPts val="0"/>
              </a:spcBef>
              <a:buNone/>
            </a:pPr>
            <a:r>
              <a:rPr lang="en-US" sz="2800" dirty="0">
                <a:latin typeface="Garamond" panose="02020404030301010803" pitchFamily="18" charset="0"/>
              </a:rPr>
              <a:t>Sovereign of the universe, who hallows us </a:t>
            </a:r>
          </a:p>
          <a:p>
            <a:pPr marL="0" indent="0" algn="ctr" hangingPunct="1">
              <a:spcBef>
                <a:spcPts val="0"/>
              </a:spcBef>
              <a:buNone/>
            </a:pPr>
            <a:r>
              <a:rPr lang="en-US" sz="2800" dirty="0">
                <a:latin typeface="Garamond" panose="02020404030301010803" pitchFamily="18" charset="0"/>
              </a:rPr>
              <a:t>with mitzvot, commanding us to kindle </a:t>
            </a:r>
          </a:p>
          <a:p>
            <a:pPr marL="0" indent="0" algn="ctr" hangingPunct="1">
              <a:spcBef>
                <a:spcPts val="0"/>
              </a:spcBef>
              <a:buNone/>
            </a:pPr>
            <a:r>
              <a:rPr lang="en-US" sz="2800" dirty="0">
                <a:latin typeface="Garamond" panose="02020404030301010803" pitchFamily="18" charset="0"/>
              </a:rPr>
              <a:t>the light of Shabbat.</a:t>
            </a:r>
          </a:p>
        </p:txBody>
      </p:sp>
      <p:sp>
        <p:nvSpPr>
          <p:cNvPr id="6" name="Kabbalat Panim for Shabbat">
            <a:extLst>
              <a:ext uri="{FF2B5EF4-FFF2-40B4-BE49-F238E27FC236}">
                <a16:creationId xmlns:a16="http://schemas.microsoft.com/office/drawing/2014/main" id="{0B0CBB95-6647-984C-9704-792218766A10}"/>
              </a:ext>
            </a:extLst>
          </p:cNvPr>
          <p:cNvSpPr txBox="1">
            <a:spLocks/>
          </p:cNvSpPr>
          <p:nvPr/>
        </p:nvSpPr>
        <p:spPr>
          <a:xfrm>
            <a:off x="211666" y="98691"/>
            <a:ext cx="2413199" cy="279401"/>
          </a:xfrm>
          <a:prstGeom prst="rect">
            <a:avLst/>
          </a:prstGeo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95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58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22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285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49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12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76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39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en-US" sz="1600" i="1" dirty="0" err="1">
                <a:solidFill>
                  <a:schemeClr val="tx1"/>
                </a:solidFill>
                <a:latin typeface="Garamond" panose="02020404030301010803" pitchFamily="18" charset="0"/>
              </a:rPr>
              <a:t>Kabbalat</a:t>
            </a:r>
            <a:r>
              <a:rPr lang="en-US" sz="1600" i="1" dirty="0">
                <a:solidFill>
                  <a:schemeClr val="tx1"/>
                </a:solidFill>
                <a:latin typeface="Garamond" panose="02020404030301010803" pitchFamily="18" charset="0"/>
              </a:rPr>
              <a:t> Panim for Shabbat </a:t>
            </a:r>
          </a:p>
        </p:txBody>
      </p:sp>
      <p:sp>
        <p:nvSpPr>
          <p:cNvPr id="7" name="Shabbat Candle Blessing — The mitzvah of kindling Shabbat lights in the home is an early rabbinic practice (M. Shabbat 2:1ff.) The Shabbat candle blessing is first recorded in the ninth-century prayerbook, Seder Rav Amram. Lighting Shabbat candles as par">
            <a:extLst>
              <a:ext uri="{FF2B5EF4-FFF2-40B4-BE49-F238E27FC236}">
                <a16:creationId xmlns:a16="http://schemas.microsoft.com/office/drawing/2014/main" id="{293847F4-85F9-604A-A2D8-25A15E2E8448}"/>
              </a:ext>
            </a:extLst>
          </p:cNvPr>
          <p:cNvSpPr txBox="1">
            <a:spLocks/>
          </p:cNvSpPr>
          <p:nvPr/>
        </p:nvSpPr>
        <p:spPr>
          <a:xfrm>
            <a:off x="423333" y="6148992"/>
            <a:ext cx="9366314" cy="605292"/>
          </a:xfrm>
          <a:prstGeom prst="rect">
            <a:avLst/>
          </a:prstGeo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95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58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22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285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49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12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76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39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algn="just" defTabSz="228600" hangingPunct="1">
              <a:spcBef>
                <a:spcPts val="600"/>
              </a:spcBef>
              <a:buSzTx/>
              <a:buFontTx/>
              <a:buNone/>
              <a:defRPr sz="1200">
                <a:latin typeface="+mj-lt"/>
                <a:ea typeface="+mj-ea"/>
                <a:cs typeface="+mj-cs"/>
                <a:sym typeface="Garamond"/>
              </a:defRPr>
            </a:pPr>
            <a:r>
              <a:rPr lang="en-US" sz="1200" i="1">
                <a:latin typeface="+mj-lt"/>
                <a:ea typeface="+mj-ea"/>
                <a:cs typeface="+mj-cs"/>
                <a:sym typeface="Garamond"/>
              </a:rPr>
              <a:t>Shabbat Candle Blessing </a:t>
            </a:r>
            <a:r>
              <a:rPr lang="en-US" sz="1200">
                <a:latin typeface="+mj-lt"/>
                <a:ea typeface="+mj-ea"/>
                <a:cs typeface="+mj-cs"/>
                <a:sym typeface="Garamond"/>
              </a:rPr>
              <a:t>— The mitzvah of kindling Shabbat lights in the home is an early rabbinic practice (</a:t>
            </a:r>
            <a:r>
              <a:rPr lang="en-US" sz="1200" i="1">
                <a:latin typeface="+mj-lt"/>
                <a:ea typeface="+mj-ea"/>
                <a:cs typeface="+mj-cs"/>
                <a:sym typeface="Garamond"/>
              </a:rPr>
              <a:t>M. Shabbat </a:t>
            </a:r>
            <a:r>
              <a:rPr lang="en-US" sz="1200">
                <a:latin typeface="+mj-lt"/>
                <a:ea typeface="+mj-ea"/>
                <a:cs typeface="+mj-cs"/>
                <a:sym typeface="Garamond"/>
              </a:rPr>
              <a:t>2:1ff.) The Shabbat candle blessing is first recorded in the ninth-century prayerbook, Seder Rav Amram. Lighting Shabbat candles as part of the synagogue service is an innovation of Reform Judaism.</a:t>
            </a:r>
            <a:endParaRPr lang="en-US" sz="1200" dirty="0">
              <a:latin typeface="+mj-lt"/>
              <a:ea typeface="+mj-ea"/>
              <a:cs typeface="+mj-cs"/>
              <a:sym typeface="Garamond"/>
            </a:endParaRP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3A6E6698-B619-F74A-81B6-ABF2C0F2A6E9}"/>
              </a:ext>
            </a:extLst>
          </p:cNvPr>
          <p:cNvSpPr/>
          <p:nvPr/>
        </p:nvSpPr>
        <p:spPr>
          <a:xfrm>
            <a:off x="424379" y="6062135"/>
            <a:ext cx="9374779" cy="1"/>
          </a:xfrm>
          <a:prstGeom prst="line">
            <a:avLst/>
          </a:prstGeom>
          <a:ln w="12700">
            <a:solidFill>
              <a:srgbClr val="CED8E1"/>
            </a:solidFill>
            <a:miter lim="400000"/>
          </a:ln>
        </p:spPr>
        <p:txBody>
          <a:bodyPr lIns="25399" tIns="25399" rIns="25399" bIns="25399" anchor="ctr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84B0F6-D109-7946-BF7E-0C4B46ACE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960" y="850223"/>
            <a:ext cx="4247989" cy="259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0683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07AB5B4-A69A-B04A-8221-E457DF887731}"/>
              </a:ext>
            </a:extLst>
          </p:cNvPr>
          <p:cNvGrpSpPr/>
          <p:nvPr/>
        </p:nvGrpSpPr>
        <p:grpSpPr>
          <a:xfrm>
            <a:off x="0" y="266"/>
            <a:ext cx="12192462" cy="6858377"/>
            <a:chOff x="0" y="266"/>
            <a:chExt cx="12192462" cy="6858377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4CA2C752-0359-4E46-BA78-A3465B3C0A36}"/>
                </a:ext>
              </a:extLst>
            </p:cNvPr>
            <p:cNvSpPr/>
            <p:nvPr/>
          </p:nvSpPr>
          <p:spPr>
            <a:xfrm>
              <a:off x="0" y="266"/>
              <a:ext cx="12192000" cy="476815"/>
            </a:xfrm>
            <a:prstGeom prst="rect">
              <a:avLst/>
            </a:prstGeom>
            <a:solidFill>
              <a:srgbClr val="3E7FA9"/>
            </a:solidFill>
            <a:ln w="3175">
              <a:miter lim="400000"/>
            </a:ln>
          </p:spPr>
          <p:txBody>
            <a:bodyPr lIns="0" tIns="0" rIns="0" bIns="0" anchor="ctr"/>
            <a:lstStyle/>
            <a:p>
              <a:pPr>
                <a:defRPr sz="14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FC85368E-6ABA-C04F-BE8A-E5DE86D6F8B0}"/>
                </a:ext>
              </a:extLst>
            </p:cNvPr>
            <p:cNvSpPr/>
            <p:nvPr/>
          </p:nvSpPr>
          <p:spPr>
            <a:xfrm>
              <a:off x="10224506" y="1174"/>
              <a:ext cx="1967956" cy="6857469"/>
            </a:xfrm>
            <a:prstGeom prst="rect">
              <a:avLst/>
            </a:prstGeom>
            <a:solidFill>
              <a:srgbClr val="3E7FA9"/>
            </a:solidFill>
            <a:ln w="3175">
              <a:miter lim="400000"/>
            </a:ln>
          </p:spPr>
          <p:txBody>
            <a:bodyPr lIns="0" tIns="0" rIns="0" bIns="0" anchor="ctr"/>
            <a:lstStyle/>
            <a:p>
              <a:pPr>
                <a:defRPr sz="14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grpSp>
          <p:nvGrpSpPr>
            <p:cNvPr id="12" name="Group">
              <a:extLst>
                <a:ext uri="{FF2B5EF4-FFF2-40B4-BE49-F238E27FC236}">
                  <a16:creationId xmlns:a16="http://schemas.microsoft.com/office/drawing/2014/main" id="{CDEE4AFF-BD25-C445-A98D-46537E06F264}"/>
                </a:ext>
              </a:extLst>
            </p:cNvPr>
            <p:cNvGrpSpPr/>
            <p:nvPr/>
          </p:nvGrpSpPr>
          <p:grpSpPr>
            <a:xfrm>
              <a:off x="10871966" y="4329899"/>
              <a:ext cx="670920" cy="2243641"/>
              <a:chOff x="0" y="0"/>
              <a:chExt cx="670918" cy="2243640"/>
            </a:xfrm>
          </p:grpSpPr>
          <p:sp>
            <p:nvSpPr>
              <p:cNvPr id="13" name="Shape">
                <a:extLst>
                  <a:ext uri="{FF2B5EF4-FFF2-40B4-BE49-F238E27FC236}">
                    <a16:creationId xmlns:a16="http://schemas.microsoft.com/office/drawing/2014/main" id="{56B23E78-C176-F747-B082-8DEC77AE74A1}"/>
                  </a:ext>
                </a:extLst>
              </p:cNvPr>
              <p:cNvSpPr/>
              <p:nvPr/>
            </p:nvSpPr>
            <p:spPr>
              <a:xfrm rot="21557791">
                <a:off x="254761" y="1551803"/>
                <a:ext cx="149190" cy="690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0" h="21585" extrusionOk="0">
                    <a:moveTo>
                      <a:pt x="12322" y="187"/>
                    </a:moveTo>
                    <a:cubicBezTo>
                      <a:pt x="10777" y="473"/>
                      <a:pt x="9292" y="773"/>
                      <a:pt x="7872" y="1084"/>
                    </a:cubicBezTo>
                    <a:cubicBezTo>
                      <a:pt x="6367" y="1414"/>
                      <a:pt x="4917" y="1761"/>
                      <a:pt x="3773" y="2158"/>
                    </a:cubicBezTo>
                    <a:cubicBezTo>
                      <a:pt x="1991" y="2777"/>
                      <a:pt x="1036" y="3487"/>
                      <a:pt x="513" y="4209"/>
                    </a:cubicBezTo>
                    <a:cubicBezTo>
                      <a:pt x="90" y="4792"/>
                      <a:pt x="-53" y="5383"/>
                      <a:pt x="18" y="5970"/>
                    </a:cubicBezTo>
                    <a:cubicBezTo>
                      <a:pt x="88" y="6557"/>
                      <a:pt x="373" y="7143"/>
                      <a:pt x="984" y="7718"/>
                    </a:cubicBezTo>
                    <a:cubicBezTo>
                      <a:pt x="3274" y="9874"/>
                      <a:pt x="9988" y="11728"/>
                      <a:pt x="11027" y="13938"/>
                    </a:cubicBezTo>
                    <a:cubicBezTo>
                      <a:pt x="11408" y="14749"/>
                      <a:pt x="10999" y="15553"/>
                      <a:pt x="10310" y="16346"/>
                    </a:cubicBezTo>
                    <a:cubicBezTo>
                      <a:pt x="9630" y="17130"/>
                      <a:pt x="8675" y="17912"/>
                      <a:pt x="7352" y="18662"/>
                    </a:cubicBezTo>
                    <a:cubicBezTo>
                      <a:pt x="5579" y="19667"/>
                      <a:pt x="3162" y="20613"/>
                      <a:pt x="174" y="21470"/>
                    </a:cubicBezTo>
                    <a:cubicBezTo>
                      <a:pt x="117" y="21496"/>
                      <a:pt x="131" y="21525"/>
                      <a:pt x="202" y="21547"/>
                    </a:cubicBezTo>
                    <a:cubicBezTo>
                      <a:pt x="262" y="21565"/>
                      <a:pt x="357" y="21577"/>
                      <a:pt x="465" y="21582"/>
                    </a:cubicBezTo>
                    <a:cubicBezTo>
                      <a:pt x="599" y="21588"/>
                      <a:pt x="732" y="21583"/>
                      <a:pt x="852" y="21574"/>
                    </a:cubicBezTo>
                    <a:cubicBezTo>
                      <a:pt x="1014" y="21561"/>
                      <a:pt x="1163" y="21540"/>
                      <a:pt x="1283" y="21510"/>
                    </a:cubicBezTo>
                    <a:cubicBezTo>
                      <a:pt x="4224" y="20810"/>
                      <a:pt x="7007" y="20083"/>
                      <a:pt x="9623" y="19330"/>
                    </a:cubicBezTo>
                    <a:cubicBezTo>
                      <a:pt x="12413" y="18528"/>
                      <a:pt x="15032" y="17691"/>
                      <a:pt x="17072" y="16781"/>
                    </a:cubicBezTo>
                    <a:cubicBezTo>
                      <a:pt x="19894" y="15522"/>
                      <a:pt x="21547" y="14144"/>
                      <a:pt x="21296" y="12743"/>
                    </a:cubicBezTo>
                    <a:cubicBezTo>
                      <a:pt x="21144" y="11898"/>
                      <a:pt x="20306" y="11077"/>
                      <a:pt x="19275" y="10266"/>
                    </a:cubicBezTo>
                    <a:cubicBezTo>
                      <a:pt x="18238" y="9452"/>
                      <a:pt x="17003" y="8642"/>
                      <a:pt x="15606" y="7850"/>
                    </a:cubicBezTo>
                    <a:cubicBezTo>
                      <a:pt x="13225" y="6500"/>
                      <a:pt x="10354" y="5175"/>
                      <a:pt x="9403" y="3740"/>
                    </a:cubicBezTo>
                    <a:cubicBezTo>
                      <a:pt x="8851" y="2906"/>
                      <a:pt x="8976" y="2047"/>
                      <a:pt x="10409" y="1264"/>
                    </a:cubicBezTo>
                    <a:cubicBezTo>
                      <a:pt x="11046" y="915"/>
                      <a:pt x="11931" y="591"/>
                      <a:pt x="13032" y="304"/>
                    </a:cubicBezTo>
                    <a:cubicBezTo>
                      <a:pt x="13161" y="259"/>
                      <a:pt x="13324" y="220"/>
                      <a:pt x="13503" y="185"/>
                    </a:cubicBezTo>
                    <a:cubicBezTo>
                      <a:pt x="13797" y="127"/>
                      <a:pt x="14043" y="49"/>
                      <a:pt x="13760" y="8"/>
                    </a:cubicBezTo>
                    <a:cubicBezTo>
                      <a:pt x="13618" y="-12"/>
                      <a:pt x="13442" y="6"/>
                      <a:pt x="13294" y="27"/>
                    </a:cubicBezTo>
                    <a:cubicBezTo>
                      <a:pt x="12955" y="76"/>
                      <a:pt x="12630" y="129"/>
                      <a:pt x="12322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3E7FA9"/>
                </a:solidFill>
                <a:prstDash val="solid"/>
                <a:miter lim="400000"/>
              </a:ln>
              <a:effectLst/>
            </p:spPr>
            <p:txBody>
              <a:bodyPr wrap="square" lIns="25399" tIns="25399" rIns="25399" bIns="25399" numCol="1" anchor="ctr">
                <a:noAutofit/>
              </a:bodyPr>
              <a:lstStyle/>
              <a:p>
                <a:pPr>
                  <a:defRPr>
                    <a:solidFill>
                      <a:srgbClr val="3E7FA9"/>
                    </a:solidFill>
                  </a:defRPr>
                </a:pPr>
                <a:endParaRPr/>
              </a:p>
            </p:txBody>
          </p:sp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1BADFB80-9885-234E-8588-BB0CFB8CD420}"/>
                  </a:ext>
                </a:extLst>
              </p:cNvPr>
              <p:cNvSpPr/>
              <p:nvPr/>
            </p:nvSpPr>
            <p:spPr>
              <a:xfrm rot="323075">
                <a:off x="489638" y="967791"/>
                <a:ext cx="149191" cy="690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0" h="21585" extrusionOk="0">
                    <a:moveTo>
                      <a:pt x="12322" y="187"/>
                    </a:moveTo>
                    <a:cubicBezTo>
                      <a:pt x="10777" y="473"/>
                      <a:pt x="9292" y="773"/>
                      <a:pt x="7872" y="1084"/>
                    </a:cubicBezTo>
                    <a:cubicBezTo>
                      <a:pt x="6367" y="1414"/>
                      <a:pt x="4917" y="1761"/>
                      <a:pt x="3773" y="2158"/>
                    </a:cubicBezTo>
                    <a:cubicBezTo>
                      <a:pt x="1991" y="2777"/>
                      <a:pt x="1036" y="3487"/>
                      <a:pt x="513" y="4209"/>
                    </a:cubicBezTo>
                    <a:cubicBezTo>
                      <a:pt x="90" y="4792"/>
                      <a:pt x="-53" y="5383"/>
                      <a:pt x="18" y="5970"/>
                    </a:cubicBezTo>
                    <a:cubicBezTo>
                      <a:pt x="88" y="6557"/>
                      <a:pt x="373" y="7143"/>
                      <a:pt x="984" y="7718"/>
                    </a:cubicBezTo>
                    <a:cubicBezTo>
                      <a:pt x="3274" y="9874"/>
                      <a:pt x="9988" y="11728"/>
                      <a:pt x="11027" y="13938"/>
                    </a:cubicBezTo>
                    <a:cubicBezTo>
                      <a:pt x="11408" y="14749"/>
                      <a:pt x="10999" y="15553"/>
                      <a:pt x="10310" y="16346"/>
                    </a:cubicBezTo>
                    <a:cubicBezTo>
                      <a:pt x="9630" y="17130"/>
                      <a:pt x="8675" y="17912"/>
                      <a:pt x="7352" y="18662"/>
                    </a:cubicBezTo>
                    <a:cubicBezTo>
                      <a:pt x="5579" y="19667"/>
                      <a:pt x="3162" y="20613"/>
                      <a:pt x="174" y="21470"/>
                    </a:cubicBezTo>
                    <a:cubicBezTo>
                      <a:pt x="117" y="21496"/>
                      <a:pt x="131" y="21525"/>
                      <a:pt x="202" y="21547"/>
                    </a:cubicBezTo>
                    <a:cubicBezTo>
                      <a:pt x="262" y="21565"/>
                      <a:pt x="357" y="21577"/>
                      <a:pt x="465" y="21582"/>
                    </a:cubicBezTo>
                    <a:cubicBezTo>
                      <a:pt x="599" y="21588"/>
                      <a:pt x="732" y="21583"/>
                      <a:pt x="852" y="21574"/>
                    </a:cubicBezTo>
                    <a:cubicBezTo>
                      <a:pt x="1014" y="21561"/>
                      <a:pt x="1163" y="21540"/>
                      <a:pt x="1283" y="21510"/>
                    </a:cubicBezTo>
                    <a:cubicBezTo>
                      <a:pt x="4224" y="20810"/>
                      <a:pt x="7007" y="20083"/>
                      <a:pt x="9623" y="19330"/>
                    </a:cubicBezTo>
                    <a:cubicBezTo>
                      <a:pt x="12413" y="18528"/>
                      <a:pt x="15032" y="17691"/>
                      <a:pt x="17072" y="16781"/>
                    </a:cubicBezTo>
                    <a:cubicBezTo>
                      <a:pt x="19894" y="15522"/>
                      <a:pt x="21547" y="14144"/>
                      <a:pt x="21296" y="12743"/>
                    </a:cubicBezTo>
                    <a:cubicBezTo>
                      <a:pt x="21144" y="11898"/>
                      <a:pt x="20306" y="11077"/>
                      <a:pt x="19275" y="10266"/>
                    </a:cubicBezTo>
                    <a:cubicBezTo>
                      <a:pt x="18238" y="9452"/>
                      <a:pt x="17003" y="8642"/>
                      <a:pt x="15606" y="7850"/>
                    </a:cubicBezTo>
                    <a:cubicBezTo>
                      <a:pt x="13225" y="6500"/>
                      <a:pt x="10354" y="5175"/>
                      <a:pt x="9403" y="3740"/>
                    </a:cubicBezTo>
                    <a:cubicBezTo>
                      <a:pt x="8851" y="2906"/>
                      <a:pt x="8976" y="2047"/>
                      <a:pt x="10409" y="1264"/>
                    </a:cubicBezTo>
                    <a:cubicBezTo>
                      <a:pt x="11046" y="915"/>
                      <a:pt x="11931" y="591"/>
                      <a:pt x="13032" y="304"/>
                    </a:cubicBezTo>
                    <a:cubicBezTo>
                      <a:pt x="13161" y="259"/>
                      <a:pt x="13324" y="220"/>
                      <a:pt x="13503" y="185"/>
                    </a:cubicBezTo>
                    <a:cubicBezTo>
                      <a:pt x="13797" y="127"/>
                      <a:pt x="14043" y="49"/>
                      <a:pt x="13760" y="8"/>
                    </a:cubicBezTo>
                    <a:cubicBezTo>
                      <a:pt x="13618" y="-12"/>
                      <a:pt x="13442" y="6"/>
                      <a:pt x="13294" y="27"/>
                    </a:cubicBezTo>
                    <a:cubicBezTo>
                      <a:pt x="12955" y="76"/>
                      <a:pt x="12630" y="129"/>
                      <a:pt x="12322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3E7FA9"/>
                </a:solidFill>
                <a:prstDash val="solid"/>
                <a:miter lim="400000"/>
              </a:ln>
              <a:effectLst/>
            </p:spPr>
            <p:txBody>
              <a:bodyPr wrap="square" lIns="25399" tIns="25399" rIns="25399" bIns="25399" numCol="1" anchor="ctr">
                <a:noAutofit/>
              </a:bodyPr>
              <a:lstStyle/>
              <a:p>
                <a:pPr>
                  <a:defRPr>
                    <a:solidFill>
                      <a:srgbClr val="3E7FA9"/>
                    </a:solidFill>
                  </a:defRPr>
                </a:pPr>
                <a:endParaRPr/>
              </a:p>
            </p:txBody>
          </p:sp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7DAE6111-6D77-EF48-A3AA-81F2FE6D6C25}"/>
                  </a:ext>
                </a:extLst>
              </p:cNvPr>
              <p:cNvSpPr/>
              <p:nvPr/>
            </p:nvSpPr>
            <p:spPr>
              <a:xfrm rot="20513828">
                <a:off x="278995" y="6077"/>
                <a:ext cx="149191" cy="690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0" h="21585" extrusionOk="0">
                    <a:moveTo>
                      <a:pt x="12322" y="187"/>
                    </a:moveTo>
                    <a:cubicBezTo>
                      <a:pt x="10777" y="473"/>
                      <a:pt x="9292" y="773"/>
                      <a:pt x="7872" y="1084"/>
                    </a:cubicBezTo>
                    <a:cubicBezTo>
                      <a:pt x="6367" y="1414"/>
                      <a:pt x="4917" y="1761"/>
                      <a:pt x="3773" y="2158"/>
                    </a:cubicBezTo>
                    <a:cubicBezTo>
                      <a:pt x="1991" y="2777"/>
                      <a:pt x="1036" y="3487"/>
                      <a:pt x="513" y="4209"/>
                    </a:cubicBezTo>
                    <a:cubicBezTo>
                      <a:pt x="90" y="4792"/>
                      <a:pt x="-53" y="5383"/>
                      <a:pt x="18" y="5970"/>
                    </a:cubicBezTo>
                    <a:cubicBezTo>
                      <a:pt x="88" y="6557"/>
                      <a:pt x="373" y="7143"/>
                      <a:pt x="984" y="7718"/>
                    </a:cubicBezTo>
                    <a:cubicBezTo>
                      <a:pt x="3274" y="9874"/>
                      <a:pt x="9988" y="11728"/>
                      <a:pt x="11027" y="13938"/>
                    </a:cubicBezTo>
                    <a:cubicBezTo>
                      <a:pt x="11408" y="14749"/>
                      <a:pt x="10999" y="15553"/>
                      <a:pt x="10310" y="16346"/>
                    </a:cubicBezTo>
                    <a:cubicBezTo>
                      <a:pt x="9630" y="17130"/>
                      <a:pt x="8675" y="17912"/>
                      <a:pt x="7352" y="18662"/>
                    </a:cubicBezTo>
                    <a:cubicBezTo>
                      <a:pt x="5579" y="19667"/>
                      <a:pt x="3162" y="20613"/>
                      <a:pt x="174" y="21470"/>
                    </a:cubicBezTo>
                    <a:cubicBezTo>
                      <a:pt x="117" y="21496"/>
                      <a:pt x="131" y="21525"/>
                      <a:pt x="202" y="21547"/>
                    </a:cubicBezTo>
                    <a:cubicBezTo>
                      <a:pt x="262" y="21565"/>
                      <a:pt x="357" y="21577"/>
                      <a:pt x="465" y="21582"/>
                    </a:cubicBezTo>
                    <a:cubicBezTo>
                      <a:pt x="599" y="21588"/>
                      <a:pt x="732" y="21583"/>
                      <a:pt x="852" y="21574"/>
                    </a:cubicBezTo>
                    <a:cubicBezTo>
                      <a:pt x="1014" y="21561"/>
                      <a:pt x="1163" y="21540"/>
                      <a:pt x="1283" y="21510"/>
                    </a:cubicBezTo>
                    <a:cubicBezTo>
                      <a:pt x="4224" y="20810"/>
                      <a:pt x="7007" y="20083"/>
                      <a:pt x="9623" y="19330"/>
                    </a:cubicBezTo>
                    <a:cubicBezTo>
                      <a:pt x="12413" y="18528"/>
                      <a:pt x="15032" y="17691"/>
                      <a:pt x="17072" y="16781"/>
                    </a:cubicBezTo>
                    <a:cubicBezTo>
                      <a:pt x="19894" y="15522"/>
                      <a:pt x="21547" y="14144"/>
                      <a:pt x="21296" y="12743"/>
                    </a:cubicBezTo>
                    <a:cubicBezTo>
                      <a:pt x="21144" y="11898"/>
                      <a:pt x="20306" y="11077"/>
                      <a:pt x="19275" y="10266"/>
                    </a:cubicBezTo>
                    <a:cubicBezTo>
                      <a:pt x="18238" y="9452"/>
                      <a:pt x="17003" y="8642"/>
                      <a:pt x="15606" y="7850"/>
                    </a:cubicBezTo>
                    <a:cubicBezTo>
                      <a:pt x="13225" y="6500"/>
                      <a:pt x="10354" y="5175"/>
                      <a:pt x="9403" y="3740"/>
                    </a:cubicBezTo>
                    <a:cubicBezTo>
                      <a:pt x="8851" y="2906"/>
                      <a:pt x="8976" y="2047"/>
                      <a:pt x="10409" y="1264"/>
                    </a:cubicBezTo>
                    <a:cubicBezTo>
                      <a:pt x="11046" y="915"/>
                      <a:pt x="11931" y="591"/>
                      <a:pt x="13032" y="304"/>
                    </a:cubicBezTo>
                    <a:cubicBezTo>
                      <a:pt x="13161" y="259"/>
                      <a:pt x="13324" y="220"/>
                      <a:pt x="13503" y="185"/>
                    </a:cubicBezTo>
                    <a:cubicBezTo>
                      <a:pt x="13797" y="127"/>
                      <a:pt x="14043" y="49"/>
                      <a:pt x="13760" y="8"/>
                    </a:cubicBezTo>
                    <a:cubicBezTo>
                      <a:pt x="13618" y="-12"/>
                      <a:pt x="13442" y="6"/>
                      <a:pt x="13294" y="27"/>
                    </a:cubicBezTo>
                    <a:cubicBezTo>
                      <a:pt x="12955" y="76"/>
                      <a:pt x="12630" y="129"/>
                      <a:pt x="12322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3E7FA9"/>
                </a:solidFill>
                <a:prstDash val="solid"/>
                <a:miter lim="400000"/>
              </a:ln>
              <a:effectLst/>
            </p:spPr>
            <p:txBody>
              <a:bodyPr wrap="square" lIns="25399" tIns="25399" rIns="25399" bIns="25399" numCol="1" anchor="ctr">
                <a:noAutofit/>
              </a:bodyPr>
              <a:lstStyle/>
              <a:p>
                <a:pPr>
                  <a:defRPr>
                    <a:solidFill>
                      <a:srgbClr val="3E7FA9"/>
                    </a:solidFill>
                  </a:defRPr>
                </a:pPr>
                <a:endParaRPr/>
              </a:p>
            </p:txBody>
          </p:sp>
          <p:sp>
            <p:nvSpPr>
              <p:cNvPr id="16" name="Shape">
                <a:extLst>
                  <a:ext uri="{FF2B5EF4-FFF2-40B4-BE49-F238E27FC236}">
                    <a16:creationId xmlns:a16="http://schemas.microsoft.com/office/drawing/2014/main" id="{E69FC988-1FF2-104A-B36C-2BD169AC490C}"/>
                  </a:ext>
                </a:extLst>
              </p:cNvPr>
              <p:cNvSpPr/>
              <p:nvPr/>
            </p:nvSpPr>
            <p:spPr>
              <a:xfrm rot="20793754" flipH="1">
                <a:off x="78240" y="624602"/>
                <a:ext cx="149190" cy="690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0" h="21585" extrusionOk="0">
                    <a:moveTo>
                      <a:pt x="12322" y="187"/>
                    </a:moveTo>
                    <a:cubicBezTo>
                      <a:pt x="10777" y="473"/>
                      <a:pt x="9292" y="773"/>
                      <a:pt x="7872" y="1084"/>
                    </a:cubicBezTo>
                    <a:cubicBezTo>
                      <a:pt x="6367" y="1414"/>
                      <a:pt x="4917" y="1761"/>
                      <a:pt x="3773" y="2158"/>
                    </a:cubicBezTo>
                    <a:cubicBezTo>
                      <a:pt x="1991" y="2777"/>
                      <a:pt x="1036" y="3487"/>
                      <a:pt x="513" y="4209"/>
                    </a:cubicBezTo>
                    <a:cubicBezTo>
                      <a:pt x="90" y="4792"/>
                      <a:pt x="-53" y="5383"/>
                      <a:pt x="18" y="5970"/>
                    </a:cubicBezTo>
                    <a:cubicBezTo>
                      <a:pt x="88" y="6557"/>
                      <a:pt x="373" y="7143"/>
                      <a:pt x="984" y="7718"/>
                    </a:cubicBezTo>
                    <a:cubicBezTo>
                      <a:pt x="3274" y="9874"/>
                      <a:pt x="9988" y="11728"/>
                      <a:pt x="11027" y="13938"/>
                    </a:cubicBezTo>
                    <a:cubicBezTo>
                      <a:pt x="11408" y="14749"/>
                      <a:pt x="10999" y="15553"/>
                      <a:pt x="10310" y="16346"/>
                    </a:cubicBezTo>
                    <a:cubicBezTo>
                      <a:pt x="9630" y="17130"/>
                      <a:pt x="8675" y="17912"/>
                      <a:pt x="7352" y="18662"/>
                    </a:cubicBezTo>
                    <a:cubicBezTo>
                      <a:pt x="5579" y="19667"/>
                      <a:pt x="3162" y="20613"/>
                      <a:pt x="174" y="21470"/>
                    </a:cubicBezTo>
                    <a:cubicBezTo>
                      <a:pt x="117" y="21496"/>
                      <a:pt x="131" y="21525"/>
                      <a:pt x="202" y="21547"/>
                    </a:cubicBezTo>
                    <a:cubicBezTo>
                      <a:pt x="262" y="21565"/>
                      <a:pt x="357" y="21577"/>
                      <a:pt x="465" y="21582"/>
                    </a:cubicBezTo>
                    <a:cubicBezTo>
                      <a:pt x="599" y="21588"/>
                      <a:pt x="732" y="21583"/>
                      <a:pt x="852" y="21574"/>
                    </a:cubicBezTo>
                    <a:cubicBezTo>
                      <a:pt x="1014" y="21561"/>
                      <a:pt x="1163" y="21540"/>
                      <a:pt x="1283" y="21510"/>
                    </a:cubicBezTo>
                    <a:cubicBezTo>
                      <a:pt x="4224" y="20810"/>
                      <a:pt x="7007" y="20083"/>
                      <a:pt x="9623" y="19330"/>
                    </a:cubicBezTo>
                    <a:cubicBezTo>
                      <a:pt x="12413" y="18528"/>
                      <a:pt x="15032" y="17691"/>
                      <a:pt x="17072" y="16781"/>
                    </a:cubicBezTo>
                    <a:cubicBezTo>
                      <a:pt x="19894" y="15522"/>
                      <a:pt x="21547" y="14144"/>
                      <a:pt x="21296" y="12743"/>
                    </a:cubicBezTo>
                    <a:cubicBezTo>
                      <a:pt x="21144" y="11898"/>
                      <a:pt x="20306" y="11077"/>
                      <a:pt x="19275" y="10266"/>
                    </a:cubicBezTo>
                    <a:cubicBezTo>
                      <a:pt x="18238" y="9452"/>
                      <a:pt x="17003" y="8642"/>
                      <a:pt x="15606" y="7850"/>
                    </a:cubicBezTo>
                    <a:cubicBezTo>
                      <a:pt x="13225" y="6500"/>
                      <a:pt x="10354" y="5175"/>
                      <a:pt x="9403" y="3740"/>
                    </a:cubicBezTo>
                    <a:cubicBezTo>
                      <a:pt x="8851" y="2906"/>
                      <a:pt x="8976" y="2047"/>
                      <a:pt x="10409" y="1264"/>
                    </a:cubicBezTo>
                    <a:cubicBezTo>
                      <a:pt x="11046" y="915"/>
                      <a:pt x="11931" y="591"/>
                      <a:pt x="13032" y="304"/>
                    </a:cubicBezTo>
                    <a:cubicBezTo>
                      <a:pt x="13161" y="259"/>
                      <a:pt x="13324" y="220"/>
                      <a:pt x="13503" y="185"/>
                    </a:cubicBezTo>
                    <a:cubicBezTo>
                      <a:pt x="13797" y="127"/>
                      <a:pt x="14043" y="49"/>
                      <a:pt x="13760" y="8"/>
                    </a:cubicBezTo>
                    <a:cubicBezTo>
                      <a:pt x="13618" y="-12"/>
                      <a:pt x="13442" y="6"/>
                      <a:pt x="13294" y="27"/>
                    </a:cubicBezTo>
                    <a:cubicBezTo>
                      <a:pt x="12955" y="76"/>
                      <a:pt x="12630" y="129"/>
                      <a:pt x="12322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3E7FA9"/>
                </a:solidFill>
                <a:prstDash val="solid"/>
                <a:miter lim="400000"/>
              </a:ln>
              <a:effectLst/>
            </p:spPr>
            <p:txBody>
              <a:bodyPr wrap="square" lIns="25399" tIns="25399" rIns="25399" bIns="25399" numCol="1" anchor="ctr">
                <a:noAutofit/>
              </a:bodyPr>
              <a:lstStyle/>
              <a:p>
                <a:pPr>
                  <a:defRPr>
                    <a:solidFill>
                      <a:srgbClr val="3E7FA9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2" name="As these Shabbat candles . . . Chaim Stern">
            <a:extLst>
              <a:ext uri="{FF2B5EF4-FFF2-40B4-BE49-F238E27FC236}">
                <a16:creationId xmlns:a16="http://schemas.microsoft.com/office/drawing/2014/main" id="{DC6A2CC1-6702-5B4A-B614-A550EF2498F0}"/>
              </a:ext>
            </a:extLst>
          </p:cNvPr>
          <p:cNvSpPr txBox="1">
            <a:spLocks/>
          </p:cNvSpPr>
          <p:nvPr/>
        </p:nvSpPr>
        <p:spPr>
          <a:xfrm>
            <a:off x="423333" y="6518324"/>
            <a:ext cx="9355667" cy="235960"/>
          </a:xfrm>
          <a:prstGeom prst="rect">
            <a:avLst/>
          </a:prstGeo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95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58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22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285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49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12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76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39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defTabSz="228600" hangingPunct="1">
              <a:spcBef>
                <a:spcPts val="600"/>
              </a:spcBef>
              <a:buSzTx/>
              <a:buFontTx/>
              <a:buNone/>
              <a:defRPr sz="1200">
                <a:latin typeface="+mj-lt"/>
                <a:ea typeface="+mj-ea"/>
                <a:cs typeface="+mj-cs"/>
                <a:sym typeface="Garamond"/>
              </a:defRPr>
            </a:pPr>
            <a:r>
              <a:rPr lang="en-US" sz="1200" i="1">
                <a:latin typeface="+mj-lt"/>
                <a:ea typeface="+mj-ea"/>
                <a:cs typeface="+mj-cs"/>
                <a:sym typeface="Garamond"/>
              </a:rPr>
              <a:t>As these Shabbat candles</a:t>
            </a:r>
            <a:r>
              <a:rPr lang="en-US" sz="1200">
                <a:latin typeface="+mj-lt"/>
                <a:ea typeface="+mj-ea"/>
                <a:cs typeface="+mj-cs"/>
                <a:sym typeface="Garamond"/>
              </a:rPr>
              <a:t> . . . Chaim Stern</a:t>
            </a:r>
          </a:p>
        </p:txBody>
      </p:sp>
      <p:sp>
        <p:nvSpPr>
          <p:cNvPr id="3" name="3 [121]">
            <a:extLst>
              <a:ext uri="{FF2B5EF4-FFF2-40B4-BE49-F238E27FC236}">
                <a16:creationId xmlns:a16="http://schemas.microsoft.com/office/drawing/2014/main" id="{C647D26C-F40E-A14C-A125-D35D86D0413A}"/>
              </a:ext>
            </a:extLst>
          </p:cNvPr>
          <p:cNvSpPr txBox="1">
            <a:spLocks/>
          </p:cNvSpPr>
          <p:nvPr/>
        </p:nvSpPr>
        <p:spPr>
          <a:xfrm>
            <a:off x="10540999" y="74083"/>
            <a:ext cx="1481668" cy="328293"/>
          </a:xfrm>
          <a:prstGeom prst="rect">
            <a:avLst/>
          </a:prstGeo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95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58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22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285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49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12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76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39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en-US" sz="1800" dirty="0">
                <a:solidFill>
                  <a:schemeClr val="tx1"/>
                </a:solidFill>
                <a:latin typeface="Garamond" panose="02020404030301010803" pitchFamily="18" charset="0"/>
              </a:rPr>
              <a:t>3 [121]</a:t>
            </a:r>
          </a:p>
        </p:txBody>
      </p:sp>
      <p:sp>
        <p:nvSpPr>
          <p:cNvPr id="4" name="Candle Blessing…">
            <a:extLst>
              <a:ext uri="{FF2B5EF4-FFF2-40B4-BE49-F238E27FC236}">
                <a16:creationId xmlns:a16="http://schemas.microsoft.com/office/drawing/2014/main" id="{C9FE5C4E-0D6F-8641-AF79-9F1E2891705F}"/>
              </a:ext>
            </a:extLst>
          </p:cNvPr>
          <p:cNvSpPr txBox="1">
            <a:spLocks/>
          </p:cNvSpPr>
          <p:nvPr/>
        </p:nvSpPr>
        <p:spPr>
          <a:xfrm>
            <a:off x="10540999" y="591827"/>
            <a:ext cx="1481668" cy="1313563"/>
          </a:xfrm>
          <a:prstGeom prst="rect">
            <a:avLst/>
          </a:prstGeo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95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58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22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285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49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12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76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39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defTabSz="228600" hangingPunct="1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Garamond"/>
              </a:defRPr>
            </a:pPr>
            <a:r>
              <a:rPr lang="en-US" sz="1400">
                <a:solidFill>
                  <a:srgbClr val="FFFFFF"/>
                </a:solidFill>
                <a:latin typeface="+mj-lt"/>
                <a:ea typeface="+mj-ea"/>
                <a:cs typeface="+mj-cs"/>
                <a:sym typeface="Garamond"/>
              </a:rPr>
              <a:t>Candle Blessing</a:t>
            </a:r>
          </a:p>
          <a:p>
            <a:pPr marL="0" indent="0" defTabSz="228600" hangingPunct="1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Garamond"/>
              </a:defRPr>
            </a:pPr>
            <a:r>
              <a:rPr lang="en-US" sz="1400">
                <a:latin typeface="+mj-lt"/>
                <a:ea typeface="+mj-ea"/>
                <a:cs typeface="+mj-cs"/>
                <a:sym typeface="Garamond"/>
              </a:rPr>
              <a:t>Kiddush, Evening</a:t>
            </a:r>
          </a:p>
          <a:p>
            <a:pPr marL="0" indent="0" defTabSz="228600" hangingPunct="1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Garamond"/>
              </a:defRPr>
            </a:pPr>
            <a:r>
              <a:rPr lang="en-US" sz="1400">
                <a:latin typeface="+mj-lt"/>
                <a:ea typeface="+mj-ea"/>
                <a:cs typeface="+mj-cs"/>
                <a:sym typeface="Garamond"/>
              </a:rPr>
              <a:t>Welcome</a:t>
            </a:r>
          </a:p>
          <a:p>
            <a:pPr marL="0" indent="0" defTabSz="228600" hangingPunct="1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Garamond"/>
              </a:defRPr>
            </a:pPr>
            <a:r>
              <a:rPr lang="en-US" sz="1400">
                <a:latin typeface="+mj-lt"/>
                <a:ea typeface="+mj-ea"/>
                <a:cs typeface="+mj-cs"/>
                <a:sym typeface="Garamond"/>
              </a:rPr>
              <a:t>Shabbat Songs</a:t>
            </a:r>
          </a:p>
        </p:txBody>
      </p:sp>
      <p:sp>
        <p:nvSpPr>
          <p:cNvPr id="5" name="AS THESE SHABBAT CANDLES give light…">
            <a:extLst>
              <a:ext uri="{FF2B5EF4-FFF2-40B4-BE49-F238E27FC236}">
                <a16:creationId xmlns:a16="http://schemas.microsoft.com/office/drawing/2014/main" id="{A61939DB-2D8A-9246-85C6-3446BCADCF24}"/>
              </a:ext>
            </a:extLst>
          </p:cNvPr>
          <p:cNvSpPr txBox="1">
            <a:spLocks/>
          </p:cNvSpPr>
          <p:nvPr/>
        </p:nvSpPr>
        <p:spPr>
          <a:xfrm>
            <a:off x="423333" y="768413"/>
            <a:ext cx="9355667" cy="4514824"/>
          </a:xfrm>
          <a:prstGeom prst="rect">
            <a:avLst/>
          </a:prstGeo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95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58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22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285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49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12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76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39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2800">
                <a:latin typeface="+mj-lt"/>
                <a:ea typeface="+mj-ea"/>
                <a:cs typeface="+mj-cs"/>
                <a:sym typeface="Garamond"/>
              </a:defRPr>
            </a:pPr>
            <a:r>
              <a:rPr lang="en-US" sz="2800">
                <a:solidFill>
                  <a:srgbClr val="3E7EA9"/>
                </a:solidFill>
                <a:latin typeface="+mj-lt"/>
                <a:ea typeface="+mj-ea"/>
                <a:cs typeface="+mj-cs"/>
                <a:sym typeface="Garamond"/>
              </a:rPr>
              <a:t>AS THESE SHABBAT CANDLES</a:t>
            </a:r>
            <a:r>
              <a:rPr lang="en-US" sz="2800">
                <a:latin typeface="+mj-lt"/>
                <a:ea typeface="+mj-ea"/>
                <a:cs typeface="+mj-cs"/>
                <a:sym typeface="Garamond"/>
              </a:rPr>
              <a:t> give light </a:t>
            </a:r>
          </a:p>
          <a:p>
            <a:pPr marL="0" indent="0" hangingPunct="1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2800">
                <a:latin typeface="+mj-lt"/>
                <a:ea typeface="+mj-ea"/>
                <a:cs typeface="+mj-cs"/>
                <a:sym typeface="Garamond"/>
              </a:defRPr>
            </a:pPr>
            <a:r>
              <a:rPr lang="en-US" sz="2800">
                <a:latin typeface="+mj-lt"/>
                <a:ea typeface="+mj-ea"/>
                <a:cs typeface="+mj-cs"/>
                <a:sym typeface="Garamond"/>
              </a:rPr>
              <a:t>to all who behold them,</a:t>
            </a:r>
          </a:p>
          <a:p>
            <a:pPr marL="0" indent="0" hangingPunct="1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2800">
                <a:latin typeface="+mj-lt"/>
                <a:ea typeface="+mj-ea"/>
                <a:cs typeface="+mj-cs"/>
                <a:sym typeface="Garamond"/>
              </a:defRPr>
            </a:pPr>
            <a:r>
              <a:rPr lang="en-US" sz="2800">
                <a:latin typeface="+mj-lt"/>
                <a:ea typeface="+mj-ea"/>
                <a:cs typeface="+mj-cs"/>
                <a:sym typeface="Garamond"/>
              </a:rPr>
              <a:t>so may we, by our lives, give light to all who behold us.</a:t>
            </a:r>
          </a:p>
          <a:p>
            <a:pPr marL="0" indent="0" hangingPunct="1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2800">
                <a:latin typeface="+mj-lt"/>
                <a:ea typeface="+mj-ea"/>
                <a:cs typeface="+mj-cs"/>
                <a:sym typeface="Garamond"/>
              </a:defRPr>
            </a:pPr>
            <a:endParaRPr lang="en-US" sz="2800">
              <a:latin typeface="+mj-lt"/>
              <a:ea typeface="+mj-ea"/>
              <a:cs typeface="+mj-cs"/>
              <a:sym typeface="Garamond"/>
            </a:endParaRPr>
          </a:p>
          <a:p>
            <a:pPr marL="0" indent="0" hangingPunct="1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2800">
                <a:latin typeface="+mj-lt"/>
                <a:ea typeface="+mj-ea"/>
                <a:cs typeface="+mj-cs"/>
                <a:sym typeface="Garamond"/>
              </a:defRPr>
            </a:pPr>
            <a:r>
              <a:rPr lang="en-US" sz="2800">
                <a:latin typeface="+mj-lt"/>
                <a:ea typeface="+mj-ea"/>
                <a:cs typeface="+mj-cs"/>
                <a:sym typeface="Garamond"/>
              </a:rPr>
              <a:t>As their brightness reminds us</a:t>
            </a:r>
          </a:p>
          <a:p>
            <a:pPr marL="0" indent="0" hangingPunct="1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2800">
                <a:latin typeface="+mj-lt"/>
                <a:ea typeface="+mj-ea"/>
                <a:cs typeface="+mj-cs"/>
                <a:sym typeface="Garamond"/>
              </a:defRPr>
            </a:pPr>
            <a:r>
              <a:rPr lang="en-US" sz="2800">
                <a:latin typeface="+mj-lt"/>
                <a:ea typeface="+mj-ea"/>
                <a:cs typeface="+mj-cs"/>
                <a:sym typeface="Garamond"/>
              </a:rPr>
              <a:t>of the generations of Israel who have kindled light,</a:t>
            </a:r>
          </a:p>
          <a:p>
            <a:pPr marL="0" indent="0" hangingPunct="1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2800">
                <a:latin typeface="+mj-lt"/>
                <a:ea typeface="+mj-ea"/>
                <a:cs typeface="+mj-cs"/>
                <a:sym typeface="Garamond"/>
              </a:defRPr>
            </a:pPr>
            <a:r>
              <a:rPr lang="en-US" sz="2800">
                <a:latin typeface="+mj-lt"/>
                <a:ea typeface="+mj-ea"/>
                <a:cs typeface="+mj-cs"/>
                <a:sym typeface="Garamond"/>
              </a:rPr>
              <a:t>so may we, in our own day, be among those who kindle light.</a:t>
            </a:r>
            <a:endParaRPr lang="en-US" sz="2800" dirty="0">
              <a:latin typeface="+mj-lt"/>
              <a:ea typeface="+mj-ea"/>
              <a:cs typeface="+mj-cs"/>
              <a:sym typeface="Garamond"/>
            </a:endParaRP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A0B2C324-8C7E-DE44-958D-D52473118C11}"/>
              </a:ext>
            </a:extLst>
          </p:cNvPr>
          <p:cNvSpPr/>
          <p:nvPr/>
        </p:nvSpPr>
        <p:spPr>
          <a:xfrm>
            <a:off x="423333" y="6455832"/>
            <a:ext cx="9360990" cy="1"/>
          </a:xfrm>
          <a:prstGeom prst="line">
            <a:avLst/>
          </a:prstGeom>
          <a:ln w="12700">
            <a:solidFill>
              <a:srgbClr val="CED8E1"/>
            </a:solidFill>
            <a:miter lim="400000"/>
          </a:ln>
        </p:spPr>
        <p:txBody>
          <a:bodyPr lIns="25399" tIns="25399" rIns="25399" bIns="25399" anchor="ctr"/>
          <a:lstStyle/>
          <a:p>
            <a:pPr algn="l"/>
            <a:endParaRPr/>
          </a:p>
        </p:txBody>
      </p:sp>
      <p:sp>
        <p:nvSpPr>
          <p:cNvPr id="8" name="Kabbalat Panim for Shabbat">
            <a:extLst>
              <a:ext uri="{FF2B5EF4-FFF2-40B4-BE49-F238E27FC236}">
                <a16:creationId xmlns:a16="http://schemas.microsoft.com/office/drawing/2014/main" id="{B4B61781-4F0A-CC41-9A52-32810BDF5223}"/>
              </a:ext>
            </a:extLst>
          </p:cNvPr>
          <p:cNvSpPr txBox="1">
            <a:spLocks/>
          </p:cNvSpPr>
          <p:nvPr/>
        </p:nvSpPr>
        <p:spPr>
          <a:xfrm>
            <a:off x="211666" y="98691"/>
            <a:ext cx="2413199" cy="279401"/>
          </a:xfrm>
          <a:prstGeom prst="rect">
            <a:avLst/>
          </a:prstGeo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95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58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22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285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49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12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76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39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en-US" sz="1600" i="1" dirty="0" err="1">
                <a:solidFill>
                  <a:schemeClr val="tx1"/>
                </a:solidFill>
                <a:latin typeface="Garamond" panose="02020404030301010803" pitchFamily="18" charset="0"/>
              </a:rPr>
              <a:t>Kabbalat</a:t>
            </a:r>
            <a:r>
              <a:rPr lang="en-US" sz="1600" i="1" dirty="0">
                <a:solidFill>
                  <a:schemeClr val="tx1"/>
                </a:solidFill>
                <a:latin typeface="Garamond" panose="02020404030301010803" pitchFamily="18" charset="0"/>
              </a:rPr>
              <a:t> Panim for Shabbat </a:t>
            </a:r>
          </a:p>
        </p:txBody>
      </p:sp>
    </p:spTree>
    <p:extLst>
      <p:ext uri="{BB962C8B-B14F-4D97-AF65-F5344CB8AC3E}">
        <p14:creationId xmlns:p14="http://schemas.microsoft.com/office/powerpoint/2010/main" val="141429261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ndle Blessing…"/>
          <p:cNvSpPr txBox="1">
            <a:spLocks noGrp="1"/>
          </p:cNvSpPr>
          <p:nvPr>
            <p:ph type="body" sz="quarter" idx="4294967295"/>
          </p:nvPr>
        </p:nvSpPr>
        <p:spPr>
          <a:xfrm>
            <a:off x="10612438" y="592138"/>
            <a:ext cx="1579562" cy="1312862"/>
          </a:xfrm>
          <a:prstGeom prst="rect">
            <a:avLst/>
          </a:prstGeom>
        </p:spPr>
        <p:txBody>
          <a:bodyPr/>
          <a:lstStyle/>
          <a:p>
            <a:pPr marL="0" indent="0" defTabSz="2286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+mj-lt"/>
                <a:ea typeface="+mj-ea"/>
                <a:cs typeface="+mj-cs"/>
                <a:sym typeface="Garamond"/>
              </a:defRPr>
            </a:pPr>
            <a:r>
              <a:rPr dirty="0"/>
              <a:t>Candle Blessing</a:t>
            </a:r>
          </a:p>
          <a:p>
            <a:pPr marL="0" indent="0" defTabSz="2286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+mj-lt"/>
                <a:ea typeface="+mj-ea"/>
                <a:cs typeface="+mj-cs"/>
                <a:sym typeface="Garamond"/>
              </a:defRPr>
            </a:pPr>
            <a:r>
              <a:rPr dirty="0"/>
              <a:t>Kiddush, Evening</a:t>
            </a:r>
          </a:p>
          <a:p>
            <a:pPr marL="0" indent="0" defTabSz="2286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+mj-lt"/>
                <a:ea typeface="+mj-ea"/>
                <a:cs typeface="+mj-cs"/>
                <a:sym typeface="Garamond"/>
              </a:defRPr>
            </a:pPr>
            <a:r>
              <a:rPr dirty="0"/>
              <a:t>Welcome</a:t>
            </a:r>
          </a:p>
          <a:p>
            <a:pPr marL="0" indent="0" defTabSz="2286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+mj-lt"/>
                <a:ea typeface="+mj-ea"/>
                <a:cs typeface="+mj-cs"/>
                <a:sym typeface="Garamond"/>
              </a:defRPr>
            </a:pPr>
            <a:r>
              <a:rPr dirty="0"/>
              <a:t>Shabbat Songs</a:t>
            </a:r>
          </a:p>
        </p:txBody>
      </p:sp>
      <p:sp>
        <p:nvSpPr>
          <p:cNvPr id="5" name="KABBALAT PANIM">
            <a:extLst>
              <a:ext uri="{FF2B5EF4-FFF2-40B4-BE49-F238E27FC236}">
                <a16:creationId xmlns:a16="http://schemas.microsoft.com/office/drawing/2014/main" id="{9BD95436-DFB5-4741-97AB-19AD4E0DA12D}"/>
              </a:ext>
            </a:extLst>
          </p:cNvPr>
          <p:cNvSpPr txBox="1">
            <a:spLocks/>
          </p:cNvSpPr>
          <p:nvPr/>
        </p:nvSpPr>
        <p:spPr>
          <a:xfrm>
            <a:off x="3474720" y="1439863"/>
            <a:ext cx="2914650" cy="6096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399" tIns="25399" rIns="25399" bIns="25399" anchor="ctr">
            <a:normAutofit/>
          </a:bodyPr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95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58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22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285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49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12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76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39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algn="ctr" hangingPunct="1">
              <a:buFontTx/>
              <a:buNone/>
            </a:pPr>
            <a:r>
              <a:rPr lang="en-US">
                <a:latin typeface="Garamond" panose="02020404030301010803" pitchFamily="18" charset="0"/>
              </a:rPr>
              <a:t>Examples of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" name="WELCOMING">
            <a:extLst>
              <a:ext uri="{FF2B5EF4-FFF2-40B4-BE49-F238E27FC236}">
                <a16:creationId xmlns:a16="http://schemas.microsoft.com/office/drawing/2014/main" id="{B85B2247-8304-0746-B5EB-332C46AC4965}"/>
              </a:ext>
            </a:extLst>
          </p:cNvPr>
          <p:cNvSpPr txBox="1">
            <a:spLocks/>
          </p:cNvSpPr>
          <p:nvPr/>
        </p:nvSpPr>
        <p:spPr>
          <a:xfrm>
            <a:off x="3405789" y="2221118"/>
            <a:ext cx="3052511" cy="12017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399" tIns="25399" rIns="25399" bIns="25399" anchor="ctr">
            <a:normAutofit/>
          </a:bodyPr>
          <a:lstStyle>
            <a:lvl1pPr marL="0" marR="0" indent="0" algn="ctr" defTabSz="41275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1" i="0" u="none" strike="noStrike" cap="all" spc="0" baseline="0">
                <a:solidFill>
                  <a:srgbClr val="4E7DA5"/>
                </a:solidFill>
                <a:uFillTx/>
                <a:latin typeface="+mj-lt"/>
                <a:ea typeface="+mj-ea"/>
                <a:cs typeface="+mj-cs"/>
                <a:sym typeface="Garamond"/>
              </a:defRPr>
            </a:lvl1pPr>
            <a:lvl2pPr marL="95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58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22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285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49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12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76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39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dirty="0"/>
              <a:t>BASIC</a:t>
            </a:r>
          </a:p>
        </p:txBody>
      </p:sp>
      <p:sp>
        <p:nvSpPr>
          <p:cNvPr id="8" name="KABBALAT PANIM">
            <a:extLst>
              <a:ext uri="{FF2B5EF4-FFF2-40B4-BE49-F238E27FC236}">
                <a16:creationId xmlns:a16="http://schemas.microsoft.com/office/drawing/2014/main" id="{7918564F-BFC0-0543-9F3E-2A8208EAF465}"/>
              </a:ext>
            </a:extLst>
          </p:cNvPr>
          <p:cNvSpPr txBox="1">
            <a:spLocks/>
          </p:cNvSpPr>
          <p:nvPr/>
        </p:nvSpPr>
        <p:spPr>
          <a:xfrm>
            <a:off x="580575" y="4968370"/>
            <a:ext cx="8702937" cy="12925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399" tIns="25399" rIns="25399" bIns="25399" anchor="ctr">
            <a:normAutofit/>
          </a:bodyPr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95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58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22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285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49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12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762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397500" marR="0" indent="-317500" algn="l" defTabSz="41275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algn="ctr" hangingPunct="1">
              <a:spcBef>
                <a:spcPts val="0"/>
              </a:spcBef>
              <a:buFontTx/>
              <a:buNone/>
            </a:pPr>
            <a:r>
              <a:rPr lang="en-US" sz="1800" dirty="0">
                <a:latin typeface="Garamond" panose="02020404030301010803" pitchFamily="18" charset="0"/>
              </a:rPr>
              <a:t>The following slides are from Mishkan T’filah Visual T’filah Basic, </a:t>
            </a:r>
          </a:p>
          <a:p>
            <a:pPr marL="0" indent="0" algn="ctr" hangingPunct="1">
              <a:spcBef>
                <a:spcPts val="0"/>
              </a:spcBef>
              <a:buFontTx/>
              <a:buNone/>
            </a:pPr>
            <a:r>
              <a:rPr lang="en-US" sz="1800" dirty="0">
                <a:latin typeface="Garamond" panose="02020404030301010803" pitchFamily="18" charset="0"/>
              </a:rPr>
              <a:t>but the features are consistent for all “Basic” Visual T’filah offerings.</a:t>
            </a:r>
          </a:p>
        </p:txBody>
      </p:sp>
    </p:spTree>
    <p:extLst>
      <p:ext uri="{BB962C8B-B14F-4D97-AF65-F5344CB8AC3E}">
        <p14:creationId xmlns:p14="http://schemas.microsoft.com/office/powerpoint/2010/main" val="168252712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2D28BE-2AED-3C43-B9C5-5D2CA9D39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T VT Shabbat PM - Draft 4 (large) - Flats.006.jpeg" descr="MT VT Shabbat PM - Draft 4 (large) - Flats.00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FF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aramond"/>
        <a:ea typeface="Garamond"/>
        <a:cs typeface="Garamond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5399" tIns="25399" rIns="25399" bIns="25399" numCol="1" spcCol="38100" rtlCol="0" anchor="ctr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aramond"/>
        <a:ea typeface="Garamond"/>
        <a:cs typeface="Garamond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5399" tIns="25399" rIns="25399" bIns="25399" numCol="1" spcCol="38100" rtlCol="0" anchor="ctr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408</Words>
  <Application>Microsoft Macintosh PowerPoint</Application>
  <PresentationFormat>Widescreen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 Light</vt:lpstr>
      <vt:lpstr>Garamond</vt:lpstr>
      <vt:lpstr>Helvetica Neue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Chiara Ricisak</cp:lastModifiedBy>
  <cp:revision>299</cp:revision>
  <dcterms:modified xsi:type="dcterms:W3CDTF">2021-06-28T18:25:02Z</dcterms:modified>
</cp:coreProperties>
</file>